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slideLayouts/slideLayout38.xml" ContentType="application/vnd.openxmlformats-officedocument.presentationml.slideLayout+xml"/>
  <Override PartName="/ppt/theme/theme4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5.xml" ContentType="application/vnd.openxmlformats-officedocument.theme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6" r:id="rId1"/>
    <p:sldMasterId id="2147483791" r:id="rId2"/>
    <p:sldMasterId id="2147483672" r:id="rId3"/>
    <p:sldMasterId id="2147483771" r:id="rId4"/>
    <p:sldMasterId id="2147483744" r:id="rId5"/>
    <p:sldMasterId id="2147483749" r:id="rId6"/>
  </p:sldMasterIdLst>
  <p:notesMasterIdLst>
    <p:notesMasterId r:id="rId23"/>
  </p:notesMasterIdLst>
  <p:handoutMasterIdLst>
    <p:handoutMasterId r:id="rId24"/>
  </p:handoutMasterIdLst>
  <p:sldIdLst>
    <p:sldId id="718" r:id="rId7"/>
    <p:sldId id="404" r:id="rId8"/>
    <p:sldId id="723" r:id="rId9"/>
    <p:sldId id="275" r:id="rId10"/>
    <p:sldId id="724" r:id="rId11"/>
    <p:sldId id="725" r:id="rId12"/>
    <p:sldId id="726" r:id="rId13"/>
    <p:sldId id="727" r:id="rId14"/>
    <p:sldId id="405" r:id="rId15"/>
    <p:sldId id="728" r:id="rId16"/>
    <p:sldId id="729" r:id="rId17"/>
    <p:sldId id="730" r:id="rId18"/>
    <p:sldId id="731" r:id="rId19"/>
    <p:sldId id="732" r:id="rId20"/>
    <p:sldId id="283" r:id="rId21"/>
    <p:sldId id="270" r:id="rId22"/>
  </p:sldIdLst>
  <p:sldSz cx="18288000" cy="10287000"/>
  <p:notesSz cx="6858000" cy="9144000"/>
  <p:defaultTextStyle>
    <a:defPPr>
      <a:defRPr lang="uk-UA"/>
    </a:defPPr>
    <a:lvl1pPr marL="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1pPr>
    <a:lvl2pPr marL="6858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2pPr>
    <a:lvl3pPr marL="13716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3pPr>
    <a:lvl4pPr marL="20574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4pPr>
    <a:lvl5pPr marL="27432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5pPr>
    <a:lvl6pPr marL="34290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6pPr>
    <a:lvl7pPr marL="41148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7pPr>
    <a:lvl8pPr marL="48006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8pPr>
    <a:lvl9pPr marL="54864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400" userDrawn="1">
          <p15:clr>
            <a:srgbClr val="A4A3A4"/>
          </p15:clr>
        </p15:guide>
        <p15:guide id="2" pos="6960" userDrawn="1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14042"/>
    <a:srgbClr val="F7941D"/>
    <a:srgbClr val="88488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718" autoAdjust="0"/>
    <p:restoredTop sz="94637" autoAdjust="0"/>
  </p:normalViewPr>
  <p:slideViewPr>
    <p:cSldViewPr snapToGrid="0">
      <p:cViewPr varScale="1">
        <p:scale>
          <a:sx n="76" d="100"/>
          <a:sy n="76" d="100"/>
        </p:scale>
        <p:origin x="-354" y="-102"/>
      </p:cViewPr>
      <p:guideLst>
        <p:guide orient="horz" pos="2400"/>
        <p:guide pos="69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4" d="100"/>
          <a:sy n="94" d="100"/>
        </p:scale>
        <p:origin x="3606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5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handoutMaster" Target="handoutMasters/handoutMaster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B72EE3-A3FF-43B6-AB76-6F1FF6EF9CFF}" type="datetimeFigureOut">
              <a:rPr lang="uk-UA" smtClean="0"/>
              <a:t>19.09.2019</a:t>
            </a:fld>
            <a:endParaRPr lang="uk-U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3BF84C-3C17-4825-A36C-CF1E03269AAF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1348928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027185-10FB-4A57-B3F0-45136A811A24}" type="datetimeFigureOut">
              <a:rPr lang="uk-UA" smtClean="0"/>
              <a:t>19.09.2019</a:t>
            </a:fld>
            <a:endParaRPr lang="uk-U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uk-U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uk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9C3A12-1E0F-412B-B376-8089A55D946C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5672169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9C3A12-1E0F-412B-B376-8089A55D946C}" type="slidenum">
              <a:rPr lang="uk-UA" smtClean="0"/>
              <a:t>3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0308513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9C3A12-1E0F-412B-B376-8089A55D946C}" type="slidenum">
              <a:rPr lang="uk-UA" smtClean="0"/>
              <a:t>7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025618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E956A7-E83F-4D50-A26E-040FEEDB7892}" type="slidenum">
              <a:rPr lang="uk-UA" smtClean="0"/>
              <a:t>15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2701943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37033639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257300" y="344775"/>
            <a:ext cx="15773400" cy="795792"/>
          </a:xfrm>
          <a:prstGeom prst="rect">
            <a:avLst/>
          </a:prstGeom>
        </p:spPr>
        <p:txBody>
          <a:bodyPr/>
          <a:lstStyle>
            <a:lvl1pPr algn="ctr">
              <a:defRPr sz="5400" b="1"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uk-UA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791075" y="1186915"/>
            <a:ext cx="8705850" cy="49845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aseline="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smtClean="0"/>
              <a:t>Click to add subtitles here</a:t>
            </a:r>
            <a:endParaRPr lang="uk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FAF4AA5-1B32-4B1D-9466-74C2062FAF79}" type="slidenum">
              <a:rPr lang="uk-UA" smtClean="0"/>
              <a:pPr/>
              <a:t>‹#›</a:t>
            </a:fld>
            <a:endParaRPr lang="uk-UA"/>
          </a:p>
        </p:txBody>
      </p:sp>
      <p:sp>
        <p:nvSpPr>
          <p:cNvPr id="5" name="Picture Placeholder 14"/>
          <p:cNvSpPr>
            <a:spLocks noGrp="1"/>
          </p:cNvSpPr>
          <p:nvPr>
            <p:ph type="pic" sz="quarter" idx="12"/>
          </p:nvPr>
        </p:nvSpPr>
        <p:spPr>
          <a:xfrm>
            <a:off x="1650663" y="3118861"/>
            <a:ext cx="1931223" cy="1931223"/>
          </a:xfrm>
          <a:prstGeom prst="roundRect">
            <a:avLst>
              <a:gd name="adj" fmla="val 7970"/>
            </a:avLst>
          </a:prstGeom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613580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OPTION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2543202" y="2554684"/>
            <a:ext cx="4495746" cy="4379516"/>
          </a:xfrm>
          <a:prstGeom prst="roundRect">
            <a:avLst>
              <a:gd name="adj" fmla="val 8145"/>
            </a:avLst>
          </a:prstGeom>
          <a:ln>
            <a:noFill/>
          </a:ln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351ABB6D-C8A3-4255-8D52-A73482BB391F}" type="slidenum">
              <a:rPr lang="uk-UA" smtClean="0"/>
              <a:pPr/>
              <a:t>‹#›</a:t>
            </a:fld>
            <a:endParaRPr lang="uk-UA"/>
          </a:p>
        </p:txBody>
      </p:sp>
      <p:sp>
        <p:nvSpPr>
          <p:cNvPr id="18" name="Title 3"/>
          <p:cNvSpPr>
            <a:spLocks noGrp="1"/>
          </p:cNvSpPr>
          <p:nvPr>
            <p:ph type="title"/>
          </p:nvPr>
        </p:nvSpPr>
        <p:spPr>
          <a:xfrm>
            <a:off x="1257300" y="344775"/>
            <a:ext cx="15773400" cy="795792"/>
          </a:xfrm>
          <a:prstGeom prst="rect">
            <a:avLst/>
          </a:prstGeom>
        </p:spPr>
        <p:txBody>
          <a:bodyPr/>
          <a:lstStyle>
            <a:lvl1pPr algn="ctr">
              <a:defRPr sz="5400" b="1"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uk-UA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4791075" y="1186915"/>
            <a:ext cx="8705850" cy="49845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aseline="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smtClean="0"/>
              <a:t>Click to add subtitles here</a:t>
            </a:r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551842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OPTION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2457504" y="1926034"/>
            <a:ext cx="3280848" cy="3280848"/>
          </a:xfrm>
          <a:prstGeom prst="roundRect">
            <a:avLst>
              <a:gd name="adj" fmla="val 9273"/>
            </a:avLst>
          </a:prstGeom>
          <a:ln>
            <a:noFill/>
          </a:ln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351ABB6D-C8A3-4255-8D52-A73482BB391F}" type="slidenum">
              <a:rPr lang="uk-UA" smtClean="0"/>
              <a:pPr/>
              <a:t>‹#›</a:t>
            </a:fld>
            <a:endParaRPr lang="uk-UA"/>
          </a:p>
        </p:txBody>
      </p:sp>
      <p:sp>
        <p:nvSpPr>
          <p:cNvPr id="18" name="Title 3"/>
          <p:cNvSpPr>
            <a:spLocks noGrp="1"/>
          </p:cNvSpPr>
          <p:nvPr>
            <p:ph type="title"/>
          </p:nvPr>
        </p:nvSpPr>
        <p:spPr>
          <a:xfrm>
            <a:off x="1257300" y="344775"/>
            <a:ext cx="15773400" cy="795792"/>
          </a:xfrm>
          <a:prstGeom prst="rect">
            <a:avLst/>
          </a:prstGeom>
        </p:spPr>
        <p:txBody>
          <a:bodyPr/>
          <a:lstStyle>
            <a:lvl1pPr algn="ctr">
              <a:defRPr sz="5400" b="1"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uk-UA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4791075" y="1186915"/>
            <a:ext cx="8705850" cy="49845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aseline="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smtClean="0"/>
              <a:t>Click to add subtitles here</a:t>
            </a:r>
            <a:endParaRPr lang="uk-UA"/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7503576" y="1926034"/>
            <a:ext cx="3280848" cy="3280848"/>
          </a:xfrm>
          <a:prstGeom prst="roundRect">
            <a:avLst>
              <a:gd name="adj" fmla="val 9273"/>
            </a:avLst>
          </a:prstGeom>
          <a:ln>
            <a:noFill/>
          </a:ln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12549648" y="1926034"/>
            <a:ext cx="3280848" cy="3280848"/>
          </a:xfrm>
          <a:prstGeom prst="roundRect">
            <a:avLst>
              <a:gd name="adj" fmla="val 9273"/>
            </a:avLst>
          </a:prstGeom>
          <a:ln>
            <a:noFill/>
          </a:ln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637518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7" presetClass="entr" presetSubtype="0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90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  <p:bldP spid="9" grpId="0"/>
    </p:bldLst>
  </p:timing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OPTION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504949" y="2876551"/>
            <a:ext cx="1939550" cy="1947336"/>
          </a:xfrm>
          <a:prstGeom prst="roundRect">
            <a:avLst>
              <a:gd name="adj" fmla="val 8417"/>
            </a:avLst>
          </a:prstGeom>
          <a:ln>
            <a:noFill/>
          </a:ln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6912117" y="2876551"/>
            <a:ext cx="1939550" cy="1947336"/>
          </a:xfrm>
          <a:prstGeom prst="roundRect">
            <a:avLst>
              <a:gd name="adj" fmla="val 8417"/>
            </a:avLst>
          </a:prstGeom>
          <a:ln>
            <a:noFill/>
          </a:ln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12319282" y="2876551"/>
            <a:ext cx="1939550" cy="1947336"/>
          </a:xfrm>
          <a:prstGeom prst="roundRect">
            <a:avLst>
              <a:gd name="adj" fmla="val 8417"/>
            </a:avLst>
          </a:prstGeom>
          <a:ln>
            <a:noFill/>
          </a:ln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257300" y="344775"/>
            <a:ext cx="15773400" cy="795792"/>
          </a:xfrm>
          <a:prstGeom prst="rect">
            <a:avLst/>
          </a:prstGeom>
        </p:spPr>
        <p:txBody>
          <a:bodyPr/>
          <a:lstStyle>
            <a:lvl1pPr algn="ctr">
              <a:defRPr sz="5400" b="1"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uk-UA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791075" y="1186915"/>
            <a:ext cx="8705850" cy="49845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aseline="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smtClean="0"/>
              <a:t>Click to add subtitles here</a:t>
            </a:r>
            <a:endParaRPr lang="uk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FAF4AA5-1B32-4B1D-9466-74C2062FAF79}" type="slidenum">
              <a:rPr lang="uk-UA" smtClean="0"/>
              <a:pPr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7221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1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grpId="1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7" presetClass="entr" presetSubtype="0" fill="hold" grpId="1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900" decel="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1"/>
      <p:bldP spid="17" grpId="1"/>
      <p:bldP spid="18" grpId="1"/>
    </p:bldLst>
  </p:timing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OPTION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351ABB6D-C8A3-4255-8D52-A73482BB391F}" type="slidenum">
              <a:rPr lang="uk-UA" smtClean="0"/>
              <a:pPr/>
              <a:t>‹#›</a:t>
            </a:fld>
            <a:endParaRPr lang="uk-UA"/>
          </a:p>
        </p:txBody>
      </p:sp>
      <p:sp>
        <p:nvSpPr>
          <p:cNvPr id="18" name="Title 3"/>
          <p:cNvSpPr>
            <a:spLocks noGrp="1"/>
          </p:cNvSpPr>
          <p:nvPr>
            <p:ph type="title"/>
          </p:nvPr>
        </p:nvSpPr>
        <p:spPr>
          <a:xfrm>
            <a:off x="1257300" y="344775"/>
            <a:ext cx="15773400" cy="795792"/>
          </a:xfrm>
          <a:prstGeom prst="rect">
            <a:avLst/>
          </a:prstGeom>
        </p:spPr>
        <p:txBody>
          <a:bodyPr/>
          <a:lstStyle>
            <a:lvl1pPr algn="ctr">
              <a:defRPr sz="5400" b="1"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uk-UA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4791075" y="1186915"/>
            <a:ext cx="8705850" cy="49845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aseline="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smtClean="0"/>
              <a:t>Click to add subtitles here</a:t>
            </a:r>
            <a:endParaRPr lang="uk-UA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1218565" y="2910723"/>
            <a:ext cx="2093516" cy="2093516"/>
          </a:xfrm>
          <a:prstGeom prst="roundRect">
            <a:avLst/>
          </a:prstGeom>
          <a:ln>
            <a:noFill/>
          </a:ln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6609715" y="2910723"/>
            <a:ext cx="2093516" cy="2093516"/>
          </a:xfrm>
          <a:prstGeom prst="roundRect">
            <a:avLst/>
          </a:prstGeom>
          <a:ln>
            <a:noFill/>
          </a:ln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20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12000865" y="2910723"/>
            <a:ext cx="2093516" cy="2093516"/>
          </a:xfrm>
          <a:prstGeom prst="roundRect">
            <a:avLst/>
          </a:prstGeom>
          <a:ln>
            <a:noFill/>
          </a:ln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27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12000865" y="6126658"/>
            <a:ext cx="2093516" cy="2093516"/>
          </a:xfrm>
          <a:prstGeom prst="roundRect">
            <a:avLst/>
          </a:prstGeom>
          <a:ln>
            <a:noFill/>
          </a:ln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28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6609715" y="6126658"/>
            <a:ext cx="2093516" cy="2093516"/>
          </a:xfrm>
          <a:prstGeom prst="roundRect">
            <a:avLst/>
          </a:prstGeom>
          <a:ln>
            <a:noFill/>
          </a:ln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29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1218565" y="6126658"/>
            <a:ext cx="2093516" cy="2093516"/>
          </a:xfrm>
          <a:prstGeom prst="roundRect">
            <a:avLst/>
          </a:prstGeom>
          <a:ln>
            <a:noFill/>
          </a:ln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87448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0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8" presetClass="entr" presetSubtype="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3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8" presetClass="entr" presetSubtype="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6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8" presetClass="entr" presetSubtype="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9" dur="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8" presetClass="entr" presetSubtype="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2" dur="7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6" grpId="0"/>
      <p:bldP spid="20" grpId="0"/>
      <p:bldP spid="27" grpId="0"/>
      <p:bldP spid="28" grpId="0"/>
      <p:bldP spid="29" grpId="0"/>
    </p:bldLst>
  </p:timing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ELCOM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/>
          <p:cNvSpPr/>
          <p:nvPr userDrawn="1"/>
        </p:nvSpPr>
        <p:spPr>
          <a:xfrm>
            <a:off x="7801897" y="1939198"/>
            <a:ext cx="2684206" cy="268420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27000" dist="38100" dir="5400000" algn="t" rotWithShape="0">
              <a:prstClr val="black">
                <a:alpha val="6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sz="200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7953375" y="2081151"/>
            <a:ext cx="2381250" cy="2400300"/>
          </a:xfrm>
          <a:prstGeom prst="ellipse">
            <a:avLst/>
          </a:prstGeom>
        </p:spPr>
        <p:txBody>
          <a:bodyPr/>
          <a:lstStyle>
            <a:lvl1pPr>
              <a:defRPr sz="2000">
                <a:solidFill>
                  <a:schemeClr val="bg2"/>
                </a:solidFill>
              </a:defRPr>
            </a:lvl1pPr>
          </a:lstStyle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5270371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ELCOM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8288000" cy="43053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127000" dist="38100" dir="5400000" algn="t" rotWithShape="0">
              <a:prstClr val="black">
                <a:alpha val="6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4" name="Oval 3"/>
          <p:cNvSpPr/>
          <p:nvPr userDrawn="1"/>
        </p:nvSpPr>
        <p:spPr>
          <a:xfrm>
            <a:off x="7801897" y="412495"/>
            <a:ext cx="2684206" cy="2684206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2"/>
            </a:solidFill>
          </a:ln>
          <a:effectLst>
            <a:outerShdw blurRad="127000" dist="38100" dir="5400000" algn="t" rotWithShape="0">
              <a:prstClr val="black">
                <a:alpha val="6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sz="200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7953375" y="554448"/>
            <a:ext cx="2381250" cy="2400300"/>
          </a:xfrm>
          <a:prstGeom prst="ellipse">
            <a:avLst/>
          </a:prstGeom>
        </p:spPr>
        <p:txBody>
          <a:bodyPr/>
          <a:lstStyle>
            <a:lvl1pPr>
              <a:defRPr sz="2000">
                <a:solidFill>
                  <a:schemeClr val="bg2"/>
                </a:solidFill>
              </a:defRPr>
            </a:lvl1pPr>
          </a:lstStyle>
          <a:p>
            <a:endParaRPr lang="uk-UA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809751" y="5257800"/>
            <a:ext cx="14668500" cy="358032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i="1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smtClean="0"/>
              <a:t>Click to add text</a:t>
            </a:r>
            <a:endParaRPr lang="uk-UA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6324600" y="3472059"/>
            <a:ext cx="5638800" cy="54926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200" b="1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smtClean="0"/>
              <a:t>Click to add title</a:t>
            </a:r>
            <a:endParaRPr lang="uk-UA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0" y="4317434"/>
            <a:ext cx="182880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 userDrawn="1"/>
        </p:nvSpPr>
        <p:spPr>
          <a:xfrm>
            <a:off x="0" y="9829800"/>
            <a:ext cx="18288000" cy="4572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127000" dist="38100" dir="16200000" rotWithShape="0">
              <a:prstClr val="black">
                <a:alpha val="6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0" y="9829800"/>
            <a:ext cx="182880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69924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ELCOM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8288000" cy="4305300"/>
          </a:xfrm>
          <a:prstGeom prst="rect">
            <a:avLst/>
          </a:prstGeom>
          <a:effectLst>
            <a:outerShdw blurRad="127000" dist="38100" dir="5400000" algn="t" rotWithShape="0">
              <a:prstClr val="black">
                <a:alpha val="67000"/>
              </a:prstClr>
            </a:outerShdw>
          </a:effectLst>
        </p:spPr>
        <p:txBody>
          <a:bodyPr/>
          <a:lstStyle/>
          <a:p>
            <a:endParaRPr lang="uk-U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908549" y="4933157"/>
            <a:ext cx="8470900" cy="70643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="1"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ADD TITLE</a:t>
            </a:r>
            <a:endParaRPr lang="uk-UA"/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2305050" y="5864366"/>
            <a:ext cx="13677902" cy="194987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i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smtClean="0"/>
              <a:t>Click to add text</a:t>
            </a:r>
            <a:endParaRPr lang="uk-UA"/>
          </a:p>
        </p:txBody>
      </p:sp>
      <p:grpSp>
        <p:nvGrpSpPr>
          <p:cNvPr id="4" name="Group 3"/>
          <p:cNvGrpSpPr/>
          <p:nvPr userDrawn="1"/>
        </p:nvGrpSpPr>
        <p:grpSpPr>
          <a:xfrm>
            <a:off x="0" y="9827482"/>
            <a:ext cx="18288000" cy="459518"/>
            <a:chOff x="0" y="9146219"/>
            <a:chExt cx="18288000" cy="459518"/>
          </a:xfrm>
        </p:grpSpPr>
        <p:sp>
          <p:nvSpPr>
            <p:cNvPr id="3" name="Rectangle 2"/>
            <p:cNvSpPr/>
            <p:nvPr userDrawn="1"/>
          </p:nvSpPr>
          <p:spPr>
            <a:xfrm>
              <a:off x="0" y="9148537"/>
              <a:ext cx="18288000" cy="457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127000" dist="38100" dir="16200000" rotWithShape="0">
                <a:prstClr val="black">
                  <a:alpha val="6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cxnSp>
          <p:nvCxnSpPr>
            <p:cNvPr id="14" name="Straight Connector 13"/>
            <p:cNvCxnSpPr/>
            <p:nvPr userDrawn="1"/>
          </p:nvCxnSpPr>
          <p:spPr>
            <a:xfrm>
              <a:off x="0" y="9146219"/>
              <a:ext cx="1828800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176258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1766789"/>
            <a:ext cx="18288000" cy="4305300"/>
          </a:xfrm>
          <a:prstGeom prst="rect">
            <a:avLst/>
          </a:prstGeom>
          <a:solidFill>
            <a:schemeClr val="accent3">
              <a:alpha val="75000"/>
            </a:schemeClr>
          </a:solidFill>
          <a:ln>
            <a:noFill/>
          </a:ln>
          <a:effectLst>
            <a:outerShdw blurRad="190500" dist="38100" dir="5400000" algn="t" rotWithShape="0">
              <a:prstClr val="black">
                <a:alpha val="6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1000125" y="2373214"/>
            <a:ext cx="4632325" cy="3092450"/>
          </a:xfrm>
          <a:prstGeom prst="roundRect">
            <a:avLst/>
          </a:prstGeom>
          <a:ln w="38100">
            <a:solidFill>
              <a:schemeClr val="bg1"/>
            </a:solidFill>
          </a:ln>
          <a:effectLst>
            <a:outerShdw blurRad="127000" dist="38100" dir="5400000" algn="t" rotWithShape="0">
              <a:prstClr val="black">
                <a:alpha val="67000"/>
              </a:prstClr>
            </a:outerShdw>
          </a:effectLst>
        </p:spPr>
        <p:txBody>
          <a:bodyPr/>
          <a:lstStyle/>
          <a:p>
            <a:endParaRPr lang="uk-UA"/>
          </a:p>
        </p:txBody>
      </p:sp>
      <p:sp>
        <p:nvSpPr>
          <p:cNvPr id="11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6827837" y="2373214"/>
            <a:ext cx="4632325" cy="3092450"/>
          </a:xfrm>
          <a:prstGeom prst="roundRect">
            <a:avLst/>
          </a:prstGeom>
          <a:ln w="38100">
            <a:solidFill>
              <a:schemeClr val="bg1"/>
            </a:solidFill>
          </a:ln>
          <a:effectLst>
            <a:outerShdw blurRad="127000" dist="38100" dir="5400000" algn="t" rotWithShape="0">
              <a:prstClr val="black">
                <a:alpha val="67000"/>
              </a:prstClr>
            </a:outerShdw>
          </a:effectLst>
        </p:spPr>
        <p:txBody>
          <a:bodyPr/>
          <a:lstStyle/>
          <a:p>
            <a:endParaRPr lang="uk-UA"/>
          </a:p>
        </p:txBody>
      </p:sp>
      <p:sp>
        <p:nvSpPr>
          <p:cNvPr id="12" name="Picture Placeholder 9"/>
          <p:cNvSpPr>
            <a:spLocks noGrp="1"/>
          </p:cNvSpPr>
          <p:nvPr>
            <p:ph type="pic" sz="quarter" idx="12"/>
          </p:nvPr>
        </p:nvSpPr>
        <p:spPr>
          <a:xfrm>
            <a:off x="12598405" y="2373214"/>
            <a:ext cx="4632325" cy="3092450"/>
          </a:xfrm>
          <a:prstGeom prst="roundRect">
            <a:avLst/>
          </a:prstGeom>
          <a:ln w="38100">
            <a:solidFill>
              <a:schemeClr val="bg1"/>
            </a:solidFill>
          </a:ln>
          <a:effectLst>
            <a:outerShdw blurRad="127000" dist="38100" dir="5400000" algn="t" rotWithShape="0">
              <a:prstClr val="black">
                <a:alpha val="67000"/>
              </a:prstClr>
            </a:outerShdw>
          </a:effectLst>
        </p:spPr>
        <p:txBody>
          <a:bodyPr/>
          <a:lstStyle/>
          <a:p>
            <a:endParaRPr lang="uk-U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908549" y="701065"/>
            <a:ext cx="8470900" cy="70643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400" b="1"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ADD TITLE</a:t>
            </a:r>
            <a:endParaRPr lang="uk-UA"/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2305050" y="6678514"/>
            <a:ext cx="13677902" cy="225593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i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smtClean="0"/>
              <a:t>Click to add text</a:t>
            </a:r>
            <a:endParaRPr lang="uk-UA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6084223"/>
            <a:ext cx="182880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 userDrawn="1"/>
        </p:nvCxnSpPr>
        <p:spPr>
          <a:xfrm>
            <a:off x="0" y="1766789"/>
            <a:ext cx="182880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351ABB6D-C8A3-4255-8D52-A73482BB391F}" type="slidenum">
              <a:rPr lang="uk-UA" smtClean="0"/>
              <a:pPr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890381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</p:bldLst>
  </p:timing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G-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0" y="2609850"/>
            <a:ext cx="18288000" cy="767715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257300" y="344775"/>
            <a:ext cx="15773400" cy="795792"/>
          </a:xfrm>
          <a:prstGeom prst="rect">
            <a:avLst/>
          </a:prstGeom>
        </p:spPr>
        <p:txBody>
          <a:bodyPr/>
          <a:lstStyle>
            <a:lvl1pPr algn="ctr">
              <a:defRPr sz="5400" b="1"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uk-UA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791075" y="1186915"/>
            <a:ext cx="8705850" cy="49845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aseline="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smtClean="0"/>
              <a:t>Click to add subtitles here</a:t>
            </a:r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716470902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PA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ACKGROUND IMAGE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8288000" cy="1028700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6860500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G-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0" y="2705100"/>
            <a:ext cx="18288000" cy="619125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257300" y="344775"/>
            <a:ext cx="15773400" cy="795792"/>
          </a:xfrm>
          <a:prstGeom prst="rect">
            <a:avLst/>
          </a:prstGeom>
        </p:spPr>
        <p:txBody>
          <a:bodyPr/>
          <a:lstStyle>
            <a:lvl1pPr algn="ctr">
              <a:defRPr sz="5400" b="1"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uk-UA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791075" y="1186915"/>
            <a:ext cx="8705850" cy="49845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aseline="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smtClean="0"/>
              <a:t>Click to add subtitles here</a:t>
            </a:r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196976055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G-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0" y="1"/>
            <a:ext cx="18288000" cy="7238998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407117600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G-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7010400" cy="1028700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861788" y="344775"/>
            <a:ext cx="9574823" cy="795792"/>
          </a:xfrm>
          <a:prstGeom prst="rect">
            <a:avLst/>
          </a:prstGeom>
        </p:spPr>
        <p:txBody>
          <a:bodyPr/>
          <a:lstStyle>
            <a:lvl1pPr algn="ctr">
              <a:defRPr sz="5400" b="1"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uk-UA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8296275" y="1186915"/>
            <a:ext cx="8705850" cy="49845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aseline="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smtClean="0"/>
              <a:t>Click to add subtitles here</a:t>
            </a:r>
            <a:endParaRPr lang="uk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FAF4AA5-1B32-4B1D-9466-74C2062FAF79}" type="slidenum">
              <a:rPr lang="uk-UA" smtClean="0"/>
              <a:pPr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66340704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G-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214214" y="344775"/>
            <a:ext cx="9574823" cy="795792"/>
          </a:xfrm>
          <a:prstGeom prst="rect">
            <a:avLst/>
          </a:prstGeom>
        </p:spPr>
        <p:txBody>
          <a:bodyPr/>
          <a:lstStyle>
            <a:lvl1pPr algn="ctr">
              <a:defRPr sz="5400" b="1"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uk-UA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8648700" y="1186915"/>
            <a:ext cx="8705850" cy="49845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aseline="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smtClean="0"/>
              <a:t>Click to add subtitles here</a:t>
            </a:r>
            <a:endParaRPr lang="uk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FAF4AA5-1B32-4B1D-9466-74C2062FAF79}" type="slidenum">
              <a:rPr lang="uk-UA" smtClean="0"/>
              <a:pPr/>
              <a:t>‹#›</a:t>
            </a:fld>
            <a:endParaRPr lang="uk-UA"/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715250" cy="1028700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908406934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G-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1277600" y="0"/>
            <a:ext cx="7010400" cy="1028700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51389" y="344775"/>
            <a:ext cx="9574823" cy="795792"/>
          </a:xfrm>
          <a:prstGeom prst="rect">
            <a:avLst/>
          </a:prstGeom>
        </p:spPr>
        <p:txBody>
          <a:bodyPr/>
          <a:lstStyle>
            <a:lvl1pPr algn="ctr">
              <a:defRPr sz="5400" b="1"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uk-UA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285875" y="1186915"/>
            <a:ext cx="8705850" cy="49845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aseline="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smtClean="0"/>
              <a:t>Click to add subtitles here</a:t>
            </a:r>
            <a:endParaRPr lang="uk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FAF4AA5-1B32-4B1D-9466-74C2062FAF79}" type="slidenum">
              <a:rPr lang="uk-UA" smtClean="0"/>
              <a:pPr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187192803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G-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0572750" y="0"/>
            <a:ext cx="7715250" cy="1028700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98964" y="344775"/>
            <a:ext cx="9574823" cy="795792"/>
          </a:xfrm>
          <a:prstGeom prst="rect">
            <a:avLst/>
          </a:prstGeom>
        </p:spPr>
        <p:txBody>
          <a:bodyPr/>
          <a:lstStyle>
            <a:lvl1pPr algn="ctr">
              <a:defRPr sz="5400" b="1"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uk-UA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933450" y="1186915"/>
            <a:ext cx="8705850" cy="49845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aseline="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smtClean="0"/>
              <a:t>Click to add subtitles here</a:t>
            </a:r>
            <a:endParaRPr lang="uk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FAF4AA5-1B32-4B1D-9466-74C2062FAF79}" type="slidenum">
              <a:rPr lang="uk-UA" smtClean="0"/>
              <a:pPr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574598223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G-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1977232"/>
            <a:ext cx="18288000" cy="3810000"/>
          </a:xfrm>
          <a:prstGeom prst="rect">
            <a:avLst/>
          </a:prstGeom>
          <a:effectLst>
            <a:outerShdw blurRad="127000" dist="38100" dir="5400000" algn="t" rotWithShape="0">
              <a:prstClr val="black">
                <a:alpha val="67000"/>
              </a:prstClr>
            </a:outerShdw>
          </a:effectLst>
        </p:spPr>
        <p:txBody>
          <a:bodyPr/>
          <a:lstStyle/>
          <a:p>
            <a:endParaRPr lang="uk-UA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257300" y="344775"/>
            <a:ext cx="15773400" cy="795792"/>
          </a:xfrm>
          <a:prstGeom prst="rect">
            <a:avLst/>
          </a:prstGeom>
        </p:spPr>
        <p:txBody>
          <a:bodyPr/>
          <a:lstStyle>
            <a:lvl1pPr algn="ctr">
              <a:defRPr sz="5400" b="1"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uk-UA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791075" y="1186915"/>
            <a:ext cx="8705850" cy="49845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aseline="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smtClean="0"/>
              <a:t>Click to add subtitles here</a:t>
            </a:r>
            <a:endParaRPr lang="uk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FAF4AA5-1B32-4B1D-9466-74C2062FAF79}" type="slidenum">
              <a:rPr lang="uk-UA" smtClean="0"/>
              <a:pPr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582343262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G-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1977232"/>
            <a:ext cx="18288000" cy="4709318"/>
          </a:xfrm>
          <a:prstGeom prst="rect">
            <a:avLst/>
          </a:prstGeom>
          <a:effectLst>
            <a:outerShdw blurRad="127000" dist="38100" dir="5400000" algn="t" rotWithShape="0">
              <a:prstClr val="black">
                <a:alpha val="67000"/>
              </a:prstClr>
            </a:outerShdw>
          </a:effectLst>
        </p:spPr>
        <p:txBody>
          <a:bodyPr/>
          <a:lstStyle/>
          <a:p>
            <a:endParaRPr lang="uk-UA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257300" y="344775"/>
            <a:ext cx="15773400" cy="795792"/>
          </a:xfrm>
          <a:prstGeom prst="rect">
            <a:avLst/>
          </a:prstGeom>
        </p:spPr>
        <p:txBody>
          <a:bodyPr/>
          <a:lstStyle>
            <a:lvl1pPr algn="ctr">
              <a:defRPr sz="5400" b="1"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uk-UA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791075" y="1186915"/>
            <a:ext cx="8705850" cy="49845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aseline="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smtClean="0"/>
              <a:t>Click to add subtitles here</a:t>
            </a:r>
            <a:endParaRPr lang="uk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FAF4AA5-1B32-4B1D-9466-74C2062FAF79}" type="slidenum">
              <a:rPr lang="uk-UA" smtClean="0"/>
              <a:pPr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156357316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G-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512835" y="3249905"/>
            <a:ext cx="5818204" cy="5646446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257300" y="344775"/>
            <a:ext cx="15773400" cy="795792"/>
          </a:xfrm>
          <a:prstGeom prst="rect">
            <a:avLst/>
          </a:prstGeom>
        </p:spPr>
        <p:txBody>
          <a:bodyPr/>
          <a:lstStyle>
            <a:lvl1pPr algn="ctr">
              <a:defRPr sz="5400" b="1"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uk-UA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791075" y="1186915"/>
            <a:ext cx="8705850" cy="49845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aseline="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smtClean="0"/>
              <a:t>Click to add subtitles here</a:t>
            </a:r>
            <a:endParaRPr lang="uk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FAF4AA5-1B32-4B1D-9466-74C2062FAF79}" type="slidenum">
              <a:rPr lang="uk-UA" smtClean="0"/>
              <a:pPr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247148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  <p:hf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G-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2948196" y="2338673"/>
            <a:ext cx="2863800" cy="28638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2476004" y="5729573"/>
            <a:ext cx="2863800" cy="28638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257300" y="344775"/>
            <a:ext cx="15773400" cy="795792"/>
          </a:xfrm>
          <a:prstGeom prst="rect">
            <a:avLst/>
          </a:prstGeom>
        </p:spPr>
        <p:txBody>
          <a:bodyPr/>
          <a:lstStyle>
            <a:lvl1pPr algn="ctr">
              <a:defRPr sz="5400" b="1"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uk-UA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791075" y="1186915"/>
            <a:ext cx="8705850" cy="49845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aseline="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smtClean="0"/>
              <a:t>Click to add subtitles here</a:t>
            </a:r>
            <a:endParaRPr lang="uk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FAF4AA5-1B32-4B1D-9466-74C2062FAF79}" type="slidenum">
              <a:rPr lang="uk-UA" smtClean="0"/>
              <a:pPr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36699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1" grpId="0"/>
    </p:bldLst>
  </p:timing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257300" y="344775"/>
            <a:ext cx="15773400" cy="795792"/>
          </a:xfrm>
          <a:prstGeom prst="rect">
            <a:avLst/>
          </a:prstGeom>
        </p:spPr>
        <p:txBody>
          <a:bodyPr/>
          <a:lstStyle>
            <a:lvl1pPr algn="ctr">
              <a:defRPr sz="5400" b="1"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uk-UA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791075" y="1186915"/>
            <a:ext cx="8705850" cy="49845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aseline="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smtClean="0"/>
              <a:t>Click to add subtitles here</a:t>
            </a:r>
            <a:endParaRPr lang="uk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FAF4AA5-1B32-4B1D-9466-74C2062FAF79}" type="slidenum">
              <a:rPr lang="uk-UA" smtClean="0"/>
              <a:pPr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541963801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G-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14"/>
          <p:cNvSpPr>
            <a:spLocks noGrp="1"/>
          </p:cNvSpPr>
          <p:nvPr>
            <p:ph type="pic" sz="quarter" idx="12"/>
          </p:nvPr>
        </p:nvSpPr>
        <p:spPr>
          <a:xfrm>
            <a:off x="2500818" y="2520376"/>
            <a:ext cx="1759280" cy="1763732"/>
          </a:xfrm>
          <a:prstGeom prst="roundRect">
            <a:avLst>
              <a:gd name="adj" fmla="val 9242"/>
            </a:avLst>
          </a:prstGeom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257300" y="344775"/>
            <a:ext cx="15773400" cy="795792"/>
          </a:xfrm>
          <a:prstGeom prst="rect">
            <a:avLst/>
          </a:prstGeom>
        </p:spPr>
        <p:txBody>
          <a:bodyPr/>
          <a:lstStyle>
            <a:lvl1pPr algn="ctr">
              <a:defRPr sz="5400" b="1"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uk-UA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791075" y="1186915"/>
            <a:ext cx="8705850" cy="49845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aseline="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smtClean="0"/>
              <a:t>Click to add subtitles here</a:t>
            </a:r>
            <a:endParaRPr lang="uk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FAF4AA5-1B32-4B1D-9466-74C2062FAF79}" type="slidenum">
              <a:rPr lang="uk-UA" smtClean="0"/>
              <a:pPr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611120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  <p:hf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G-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14"/>
          <p:cNvSpPr>
            <a:spLocks noGrp="1"/>
          </p:cNvSpPr>
          <p:nvPr>
            <p:ph type="pic" sz="quarter" idx="12"/>
          </p:nvPr>
        </p:nvSpPr>
        <p:spPr>
          <a:xfrm>
            <a:off x="1540414" y="2255961"/>
            <a:ext cx="3186861" cy="3190198"/>
          </a:xfrm>
          <a:prstGeom prst="roundRect">
            <a:avLst>
              <a:gd name="adj" fmla="val 6712"/>
            </a:avLst>
          </a:prstGeom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257300" y="344775"/>
            <a:ext cx="15773400" cy="795792"/>
          </a:xfrm>
          <a:prstGeom prst="rect">
            <a:avLst/>
          </a:prstGeom>
        </p:spPr>
        <p:txBody>
          <a:bodyPr/>
          <a:lstStyle>
            <a:lvl1pPr algn="ctr">
              <a:defRPr sz="5400" b="1"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uk-UA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791075" y="1186915"/>
            <a:ext cx="8705850" cy="49845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aseline="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smtClean="0"/>
              <a:t>Click to add subtitles here</a:t>
            </a:r>
            <a:endParaRPr lang="uk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FAF4AA5-1B32-4B1D-9466-74C2062FAF79}" type="slidenum">
              <a:rPr lang="uk-UA" smtClean="0"/>
              <a:pPr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137679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  <p:hf hdr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G-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525823" y="2333323"/>
            <a:ext cx="2993424" cy="2993423"/>
          </a:xfrm>
          <a:prstGeom prst="roundRect">
            <a:avLst>
              <a:gd name="adj" fmla="val 7939"/>
            </a:avLst>
          </a:prstGeom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257300" y="344775"/>
            <a:ext cx="15773400" cy="795792"/>
          </a:xfrm>
          <a:prstGeom prst="rect">
            <a:avLst/>
          </a:prstGeom>
        </p:spPr>
        <p:txBody>
          <a:bodyPr/>
          <a:lstStyle>
            <a:lvl1pPr algn="ctr">
              <a:defRPr sz="5400" b="1"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uk-UA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791075" y="1186915"/>
            <a:ext cx="8705850" cy="49845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aseline="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smtClean="0"/>
              <a:t>Click to add subtitles here</a:t>
            </a:r>
            <a:endParaRPr lang="uk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FAF4AA5-1B32-4B1D-9466-74C2062FAF79}" type="slidenum">
              <a:rPr lang="uk-UA" smtClean="0"/>
              <a:pPr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551722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  <p:hf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G-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257300" y="344775"/>
            <a:ext cx="15773400" cy="795792"/>
          </a:xfrm>
          <a:prstGeom prst="rect">
            <a:avLst/>
          </a:prstGeom>
        </p:spPr>
        <p:txBody>
          <a:bodyPr/>
          <a:lstStyle>
            <a:lvl1pPr algn="ctr">
              <a:defRPr sz="5400" b="1"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uk-UA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791075" y="1186915"/>
            <a:ext cx="8705850" cy="49845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aseline="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smtClean="0"/>
              <a:t>Click to add subtitles here</a:t>
            </a:r>
            <a:endParaRPr lang="uk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FAF4AA5-1B32-4B1D-9466-74C2062FAF79}" type="slidenum">
              <a:rPr lang="uk-UA" smtClean="0"/>
              <a:pPr/>
              <a:t>‹#›</a:t>
            </a:fld>
            <a:endParaRPr lang="uk-UA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10202863" y="2205260"/>
            <a:ext cx="6515100" cy="6515100"/>
          </a:xfrm>
          <a:prstGeom prst="roundRect">
            <a:avLst>
              <a:gd name="adj" fmla="val 5853"/>
            </a:avLst>
          </a:prstGeom>
          <a:effectLst>
            <a:outerShdw blurRad="127000" dist="38100" dir="5400000" algn="t" rotWithShape="0">
              <a:prstClr val="black">
                <a:alpha val="67000"/>
              </a:prstClr>
            </a:outerShdw>
          </a:effectLst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636606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  <p:hf hdr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G-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257300" y="344775"/>
            <a:ext cx="15773400" cy="795792"/>
          </a:xfrm>
          <a:prstGeom prst="rect">
            <a:avLst/>
          </a:prstGeom>
        </p:spPr>
        <p:txBody>
          <a:bodyPr/>
          <a:lstStyle>
            <a:lvl1pPr algn="ctr">
              <a:defRPr sz="5400" b="1"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uk-UA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791075" y="1186915"/>
            <a:ext cx="8705850" cy="49845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aseline="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smtClean="0"/>
              <a:t>Click to add subtitles here</a:t>
            </a:r>
            <a:endParaRPr lang="uk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FAF4AA5-1B32-4B1D-9466-74C2062FAF79}" type="slidenum">
              <a:rPr lang="uk-UA" smtClean="0"/>
              <a:pPr/>
              <a:t>‹#›</a:t>
            </a:fld>
            <a:endParaRPr lang="uk-UA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257300" y="1940662"/>
            <a:ext cx="6515100" cy="6514362"/>
          </a:xfrm>
          <a:prstGeom prst="roundRect">
            <a:avLst>
              <a:gd name="adj" fmla="val 4636"/>
            </a:avLst>
          </a:prstGeom>
          <a:effectLst>
            <a:outerShdw blurRad="127000" dist="38100" dir="5400000" algn="t" rotWithShape="0">
              <a:prstClr val="black">
                <a:alpha val="67000"/>
              </a:prstClr>
            </a:outerShdw>
          </a:effectLst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000642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  <p:hf hdr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G-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480568" y="2465756"/>
            <a:ext cx="5695950" cy="5695950"/>
          </a:xfrm>
          <a:prstGeom prst="roundRect">
            <a:avLst>
              <a:gd name="adj" fmla="val 6072"/>
            </a:avLst>
          </a:prstGeom>
          <a:effectLst>
            <a:outerShdw blurRad="127000" dist="38100" dir="5400000" algn="t" rotWithShape="0">
              <a:prstClr val="black">
                <a:alpha val="67000"/>
              </a:prstClr>
            </a:outerShdw>
          </a:effectLst>
        </p:spPr>
        <p:txBody>
          <a:bodyPr/>
          <a:lstStyle/>
          <a:p>
            <a:endParaRPr lang="uk-UA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257300" y="344775"/>
            <a:ext cx="15773400" cy="795792"/>
          </a:xfrm>
          <a:prstGeom prst="rect">
            <a:avLst/>
          </a:prstGeom>
        </p:spPr>
        <p:txBody>
          <a:bodyPr/>
          <a:lstStyle>
            <a:lvl1pPr algn="ctr">
              <a:defRPr sz="5400" b="1"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uk-UA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791075" y="1186915"/>
            <a:ext cx="8705850" cy="49845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aseline="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smtClean="0"/>
              <a:t>Click to add subtitles here</a:t>
            </a:r>
            <a:endParaRPr lang="uk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FAF4AA5-1B32-4B1D-9466-74C2062FAF79}" type="slidenum">
              <a:rPr lang="uk-UA" smtClean="0"/>
              <a:pPr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00016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  <p:hf hdr="0" ft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G-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8288000" cy="1028700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1540415" y="2335967"/>
            <a:ext cx="3186862" cy="3186862"/>
          </a:xfrm>
          <a:prstGeom prst="roundRect">
            <a:avLst>
              <a:gd name="adj" fmla="val 6712"/>
            </a:avLst>
          </a:prstGeom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200096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G-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619911" y="2175932"/>
            <a:ext cx="2895599" cy="2895600"/>
          </a:xfrm>
          <a:prstGeom prst="rect">
            <a:avLst/>
          </a:prstGeom>
          <a:effectLst>
            <a:outerShdw blurRad="127000" dist="38100" dir="5400000" algn="t" rotWithShape="0">
              <a:prstClr val="black">
                <a:alpha val="67000"/>
              </a:prstClr>
            </a:outerShdw>
          </a:effectLst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5685352" y="2175932"/>
            <a:ext cx="2895599" cy="2895600"/>
          </a:xfrm>
          <a:prstGeom prst="rect">
            <a:avLst/>
          </a:prstGeom>
          <a:effectLst>
            <a:outerShdw blurRad="127000" dist="38100" dir="5400000" algn="t" rotWithShape="0">
              <a:prstClr val="black">
                <a:alpha val="67000"/>
              </a:prstClr>
            </a:outerShdw>
          </a:effectLst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9750791" y="2175932"/>
            <a:ext cx="2895599" cy="2895600"/>
          </a:xfrm>
          <a:prstGeom prst="rect">
            <a:avLst/>
          </a:prstGeom>
          <a:effectLst>
            <a:outerShdw blurRad="127000" dist="38100" dir="5400000" algn="t" rotWithShape="0">
              <a:prstClr val="black">
                <a:alpha val="67000"/>
              </a:prstClr>
            </a:outerShdw>
          </a:effectLst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13816231" y="2175932"/>
            <a:ext cx="2895599" cy="2895600"/>
          </a:xfrm>
          <a:prstGeom prst="rect">
            <a:avLst/>
          </a:prstGeom>
          <a:effectLst>
            <a:outerShdw blurRad="127000" dist="38100" dir="5400000" algn="t" rotWithShape="0">
              <a:prstClr val="black">
                <a:alpha val="67000"/>
              </a:prstClr>
            </a:outerShdw>
          </a:effectLst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257300" y="344775"/>
            <a:ext cx="15773400" cy="795792"/>
          </a:xfrm>
          <a:prstGeom prst="rect">
            <a:avLst/>
          </a:prstGeom>
        </p:spPr>
        <p:txBody>
          <a:bodyPr/>
          <a:lstStyle>
            <a:lvl1pPr algn="ctr">
              <a:defRPr sz="5400" b="1"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uk-UA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791075" y="1186915"/>
            <a:ext cx="8705850" cy="49845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aseline="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smtClean="0"/>
              <a:t>Click to add subtitles here</a:t>
            </a:r>
            <a:endParaRPr lang="uk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FAF4AA5-1B32-4B1D-9466-74C2062FAF79}" type="slidenum">
              <a:rPr lang="uk-UA" smtClean="0"/>
              <a:pPr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769165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7" presetClass="entr" presetSubtype="0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9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37" presetClass="entr" presetSubtype="0" fill="hold" grpId="0" nodeType="withEffect" nodePh="1">
                                  <p:stCondLst>
                                    <p:cond delay="750"/>
                                  </p:stCondLst>
                                  <p:endCondLst>
                                    <p:cond evt="begin" delay="0">
                                      <p:tn val="2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900" decel="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1" grpId="0"/>
      <p:bldP spid="12" grpId="0"/>
      <p:bldP spid="13" grpId="0"/>
    </p:bldLst>
  </p:timing>
  <p:hf hdr="0" ft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2413254" y="2715768"/>
            <a:ext cx="6419088" cy="3959352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257300" y="344775"/>
            <a:ext cx="15773400" cy="795792"/>
          </a:xfrm>
          <a:prstGeom prst="rect">
            <a:avLst/>
          </a:prstGeom>
        </p:spPr>
        <p:txBody>
          <a:bodyPr/>
          <a:lstStyle>
            <a:lvl1pPr algn="ctr">
              <a:defRPr sz="5400" b="1"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uk-UA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791075" y="1186915"/>
            <a:ext cx="8705850" cy="49845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aseline="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smtClean="0"/>
              <a:t>Click to add subtitles here</a:t>
            </a:r>
            <a:endParaRPr lang="uk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FAF4AA5-1B32-4B1D-9466-74C2062FAF79}" type="slidenum">
              <a:rPr lang="uk-UA" smtClean="0"/>
              <a:pPr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793692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  <p:hf hdr="0" ft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WXAS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257300" y="344775"/>
            <a:ext cx="15773400" cy="795792"/>
          </a:xfrm>
          <a:prstGeom prst="rect">
            <a:avLst/>
          </a:prstGeom>
        </p:spPr>
        <p:txBody>
          <a:bodyPr/>
          <a:lstStyle>
            <a:lvl1pPr algn="ctr">
              <a:defRPr sz="5400" b="1"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uk-UA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791075" y="1186915"/>
            <a:ext cx="8705850" cy="49845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aseline="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smtClean="0"/>
              <a:t>Click to add subtitles here</a:t>
            </a:r>
            <a:endParaRPr lang="uk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FAF4AA5-1B32-4B1D-9466-74C2062FAF79}" type="slidenum">
              <a:rPr lang="uk-UA" smtClean="0"/>
              <a:pPr/>
              <a:t>‹#›</a:t>
            </a:fld>
            <a:endParaRPr lang="uk-UA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3657600" y="2011680"/>
            <a:ext cx="3657600" cy="27432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10972800" y="2011680"/>
            <a:ext cx="3657600" cy="27432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0" y="4754880"/>
            <a:ext cx="3657600" cy="27432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7315200" y="4754880"/>
            <a:ext cx="3657600" cy="27432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0"/>
          </p:nvPr>
        </p:nvSpPr>
        <p:spPr>
          <a:xfrm>
            <a:off x="14630400" y="4754880"/>
            <a:ext cx="3657600" cy="27432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531429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7" presetClass="entr" presetSubtype="0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9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37" presetClass="entr" presetSubtype="0" fill="hold" grpId="0" nodeType="withEffect" nodePh="1">
                                  <p:stCondLst>
                                    <p:cond delay="750"/>
                                  </p:stCondLst>
                                  <p:endCondLst>
                                    <p:cond evt="begin" delay="0">
                                      <p:tn val="2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9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37" presetClass="entr" presetSubtype="0" fill="hold" grpId="0" nodeType="withEffect" nodePh="1">
                                  <p:stCondLst>
                                    <p:cond delay="1000"/>
                                  </p:stCondLst>
                                  <p:endCondLst>
                                    <p:cond evt="begin" delay="0">
                                      <p:tn val="2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9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9" grpId="0"/>
      <p:bldP spid="10" grpId="0"/>
      <p:bldP spid="11" grpId="0"/>
    </p:bldLst>
  </p:timing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G-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1977232"/>
            <a:ext cx="18288000" cy="3810000"/>
          </a:xfrm>
          <a:prstGeom prst="rect">
            <a:avLst/>
          </a:prstGeom>
          <a:effectLst>
            <a:outerShdw blurRad="127000" dist="38100" dir="5400000" algn="t" rotWithShape="0">
              <a:prstClr val="black">
                <a:alpha val="67000"/>
              </a:prstClr>
            </a:outerShdw>
          </a:effectLst>
        </p:spPr>
        <p:txBody>
          <a:bodyPr/>
          <a:lstStyle/>
          <a:p>
            <a:endParaRPr lang="uk-UA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257300" y="344775"/>
            <a:ext cx="15773400" cy="795792"/>
          </a:xfrm>
          <a:prstGeom prst="rect">
            <a:avLst/>
          </a:prstGeom>
        </p:spPr>
        <p:txBody>
          <a:bodyPr/>
          <a:lstStyle>
            <a:lvl1pPr algn="ctr">
              <a:defRPr sz="5400" b="1"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uk-UA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791075" y="1186915"/>
            <a:ext cx="8705850" cy="49845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aseline="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smtClean="0"/>
              <a:t>Click to add subtitles here</a:t>
            </a:r>
            <a:endParaRPr lang="uk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FAF4AA5-1B32-4B1D-9466-74C2062FAF79}" type="slidenum">
              <a:rPr lang="uk-UA" smtClean="0"/>
              <a:pPr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235284646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7881521" y="2476500"/>
            <a:ext cx="9048750" cy="6000750"/>
          </a:xfrm>
          <a:prstGeom prst="rect">
            <a:avLst/>
          </a:prstGeom>
          <a:effectLst>
            <a:outerShdw blurRad="292100" dist="38100" dir="5400000" algn="t" rotWithShape="0">
              <a:prstClr val="black">
                <a:alpha val="67000"/>
              </a:prstClr>
            </a:outerShdw>
          </a:effectLst>
        </p:spPr>
        <p:txBody>
          <a:bodyPr/>
          <a:lstStyle/>
          <a:p>
            <a:endParaRPr lang="uk-UA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257300" y="344775"/>
            <a:ext cx="15773400" cy="795792"/>
          </a:xfrm>
          <a:prstGeom prst="rect">
            <a:avLst/>
          </a:prstGeom>
        </p:spPr>
        <p:txBody>
          <a:bodyPr/>
          <a:lstStyle>
            <a:lvl1pPr algn="ctr">
              <a:defRPr sz="5400" b="1"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uk-UA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791075" y="1186915"/>
            <a:ext cx="8705850" cy="49845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aseline="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smtClean="0"/>
              <a:t>Click to add subtitles here</a:t>
            </a:r>
            <a:endParaRPr lang="uk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FAF4AA5-1B32-4B1D-9466-74C2062FAF79}" type="slidenum">
              <a:rPr lang="uk-UA" smtClean="0"/>
              <a:pPr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628919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  <p:hf hdr="0" ftr="0" dt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X9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icture Placeholder 30"/>
          <p:cNvSpPr>
            <a:spLocks noGrp="1"/>
          </p:cNvSpPr>
          <p:nvPr>
            <p:ph type="pic" sz="quarter" idx="11"/>
          </p:nvPr>
        </p:nvSpPr>
        <p:spPr>
          <a:xfrm>
            <a:off x="2857305" y="1607234"/>
            <a:ext cx="12573389" cy="7072532"/>
          </a:xfrm>
          <a:prstGeom prst="rect">
            <a:avLst/>
          </a:prstGeom>
          <a:effectLst>
            <a:outerShdw blurRad="317500" dist="38100" dir="5400000" algn="t" rotWithShape="0">
              <a:prstClr val="black">
                <a:alpha val="67000"/>
              </a:prstClr>
            </a:outerShdw>
          </a:effectLst>
        </p:spPr>
        <p:txBody>
          <a:bodyPr/>
          <a:lstStyle/>
          <a:p>
            <a:endParaRPr lang="uk-UA"/>
          </a:p>
        </p:txBody>
      </p:sp>
      <p:sp>
        <p:nvSpPr>
          <p:cNvPr id="6" name="Oval 5">
            <a:hlinkClick r:id="" action="ppaction://hlinkshowjump?jump=previousslide"/>
          </p:cNvPr>
          <p:cNvSpPr/>
          <p:nvPr/>
        </p:nvSpPr>
        <p:spPr>
          <a:xfrm>
            <a:off x="1228724" y="4686300"/>
            <a:ext cx="914400" cy="9144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7" name="Isosceles Triangle 6"/>
          <p:cNvSpPr/>
          <p:nvPr/>
        </p:nvSpPr>
        <p:spPr>
          <a:xfrm rot="16200000">
            <a:off x="1367949" y="4983360"/>
            <a:ext cx="516708" cy="320279"/>
          </a:xfrm>
          <a:prstGeom prst="triangle">
            <a:avLst/>
          </a:prstGeom>
          <a:noFill/>
          <a:ln w="254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9" name="Oval 8">
            <a:hlinkClick r:id="" action="ppaction://hlinkshowjump?jump=nextslide"/>
          </p:cNvPr>
          <p:cNvSpPr/>
          <p:nvPr userDrawn="1"/>
        </p:nvSpPr>
        <p:spPr>
          <a:xfrm rot="10800000">
            <a:off x="16144875" y="4686300"/>
            <a:ext cx="914400" cy="9144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0" name="Isosceles Triangle 9"/>
          <p:cNvSpPr/>
          <p:nvPr userDrawn="1"/>
        </p:nvSpPr>
        <p:spPr>
          <a:xfrm rot="5400000">
            <a:off x="16403342" y="4983361"/>
            <a:ext cx="516708" cy="320279"/>
          </a:xfrm>
          <a:prstGeom prst="triangle">
            <a:avLst/>
          </a:prstGeom>
          <a:noFill/>
          <a:ln w="254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29" name="Text Placeholder 28"/>
          <p:cNvSpPr>
            <a:spLocks noGrp="1"/>
          </p:cNvSpPr>
          <p:nvPr>
            <p:ph type="body" sz="quarter" idx="10" hasCustomPrompt="1"/>
          </p:nvPr>
        </p:nvSpPr>
        <p:spPr>
          <a:xfrm>
            <a:off x="2857499" y="751680"/>
            <a:ext cx="12573195" cy="4619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smtClean="0"/>
              <a:t>Add photography title</a:t>
            </a:r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6146758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X3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hlinkClick r:id="" action="ppaction://hlinkshowjump?jump=previousslide"/>
          </p:cNvPr>
          <p:cNvSpPr/>
          <p:nvPr/>
        </p:nvSpPr>
        <p:spPr>
          <a:xfrm>
            <a:off x="2600252" y="4686300"/>
            <a:ext cx="914400" cy="9144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7" name="Isosceles Triangle 6"/>
          <p:cNvSpPr/>
          <p:nvPr/>
        </p:nvSpPr>
        <p:spPr>
          <a:xfrm rot="16200000">
            <a:off x="2739477" y="4983360"/>
            <a:ext cx="516708" cy="320279"/>
          </a:xfrm>
          <a:prstGeom prst="triangle">
            <a:avLst/>
          </a:prstGeom>
          <a:noFill/>
          <a:ln w="254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9" name="Oval 8">
            <a:hlinkClick r:id="" action="ppaction://hlinkshowjump?jump=nextslide"/>
          </p:cNvPr>
          <p:cNvSpPr/>
          <p:nvPr userDrawn="1"/>
        </p:nvSpPr>
        <p:spPr>
          <a:xfrm rot="10800000">
            <a:off x="14773348" y="4686300"/>
            <a:ext cx="914400" cy="9144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0" name="Isosceles Triangle 9"/>
          <p:cNvSpPr/>
          <p:nvPr userDrawn="1"/>
        </p:nvSpPr>
        <p:spPr>
          <a:xfrm rot="5400000">
            <a:off x="15031815" y="4983361"/>
            <a:ext cx="516708" cy="320279"/>
          </a:xfrm>
          <a:prstGeom prst="triangle">
            <a:avLst/>
          </a:prstGeom>
          <a:noFill/>
          <a:ln w="254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29" name="Text Placeholder 28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4428979" y="751680"/>
            <a:ext cx="9430043" cy="4619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smtClean="0"/>
              <a:t>Add photography title</a:t>
            </a:r>
            <a:endParaRPr lang="uk-UA"/>
          </a:p>
        </p:txBody>
      </p:sp>
      <p:sp>
        <p:nvSpPr>
          <p:cNvPr id="8" name="Picture Placeholder 30"/>
          <p:cNvSpPr>
            <a:spLocks noGrp="1"/>
          </p:cNvSpPr>
          <p:nvPr userDrawn="1">
            <p:ph type="pic" sz="quarter" idx="12"/>
          </p:nvPr>
        </p:nvSpPr>
        <p:spPr>
          <a:xfrm>
            <a:off x="4428979" y="1607234"/>
            <a:ext cx="9430042" cy="7072532"/>
          </a:xfrm>
          <a:prstGeom prst="rect">
            <a:avLst/>
          </a:prstGeom>
          <a:effectLst>
            <a:outerShdw blurRad="317500" dist="38100" dir="5400000" algn="t" rotWithShape="0">
              <a:prstClr val="black">
                <a:alpha val="67000"/>
              </a:prstClr>
            </a:outerShdw>
          </a:effectLst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7423404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G-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7010400" cy="1028700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861788" y="344775"/>
            <a:ext cx="9574823" cy="795792"/>
          </a:xfrm>
          <a:prstGeom prst="rect">
            <a:avLst/>
          </a:prstGeom>
        </p:spPr>
        <p:txBody>
          <a:bodyPr/>
          <a:lstStyle>
            <a:lvl1pPr algn="ctr">
              <a:defRPr sz="5400" b="1"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uk-UA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8296275" y="1186915"/>
            <a:ext cx="8705850" cy="49845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aseline="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smtClean="0"/>
              <a:t>Click to add subtitles here</a:t>
            </a:r>
            <a:endParaRPr lang="uk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FAF4AA5-1B32-4B1D-9466-74C2062FAF79}" type="slidenum">
              <a:rPr lang="uk-UA" smtClean="0"/>
              <a:pPr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130253011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ROF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1766789"/>
            <a:ext cx="18288000" cy="4305300"/>
          </a:xfrm>
          <a:prstGeom prst="rect">
            <a:avLst/>
          </a:prstGeom>
          <a:solidFill>
            <a:schemeClr val="accent3">
              <a:alpha val="75000"/>
            </a:schemeClr>
          </a:solidFill>
          <a:ln>
            <a:noFill/>
          </a:ln>
          <a:effectLst>
            <a:outerShdw blurRad="190500" dist="38100" dir="5400000" algn="t" rotWithShape="0">
              <a:prstClr val="black">
                <a:alpha val="6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1000125" y="2373214"/>
            <a:ext cx="4632325" cy="3092450"/>
          </a:xfrm>
          <a:prstGeom prst="roundRect">
            <a:avLst/>
          </a:prstGeom>
          <a:ln w="38100">
            <a:solidFill>
              <a:schemeClr val="bg1"/>
            </a:solidFill>
          </a:ln>
          <a:effectLst>
            <a:outerShdw blurRad="127000" dist="38100" dir="5400000" algn="t" rotWithShape="0">
              <a:prstClr val="black">
                <a:alpha val="67000"/>
              </a:prstClr>
            </a:outerShdw>
          </a:effectLst>
        </p:spPr>
        <p:txBody>
          <a:bodyPr/>
          <a:lstStyle/>
          <a:p>
            <a:endParaRPr lang="uk-UA"/>
          </a:p>
        </p:txBody>
      </p:sp>
      <p:sp>
        <p:nvSpPr>
          <p:cNvPr id="11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6827837" y="2373214"/>
            <a:ext cx="4632325" cy="3092450"/>
          </a:xfrm>
          <a:prstGeom prst="roundRect">
            <a:avLst/>
          </a:prstGeom>
          <a:ln w="38100">
            <a:solidFill>
              <a:schemeClr val="bg1"/>
            </a:solidFill>
          </a:ln>
          <a:effectLst>
            <a:outerShdw blurRad="127000" dist="38100" dir="5400000" algn="t" rotWithShape="0">
              <a:prstClr val="black">
                <a:alpha val="67000"/>
              </a:prstClr>
            </a:outerShdw>
          </a:effectLst>
        </p:spPr>
        <p:txBody>
          <a:bodyPr/>
          <a:lstStyle/>
          <a:p>
            <a:endParaRPr lang="uk-UA"/>
          </a:p>
        </p:txBody>
      </p:sp>
      <p:sp>
        <p:nvSpPr>
          <p:cNvPr id="12" name="Picture Placeholder 9"/>
          <p:cNvSpPr>
            <a:spLocks noGrp="1"/>
          </p:cNvSpPr>
          <p:nvPr>
            <p:ph type="pic" sz="quarter" idx="12"/>
          </p:nvPr>
        </p:nvSpPr>
        <p:spPr>
          <a:xfrm>
            <a:off x="12598405" y="2373214"/>
            <a:ext cx="4632325" cy="3092450"/>
          </a:xfrm>
          <a:prstGeom prst="roundRect">
            <a:avLst/>
          </a:prstGeom>
          <a:ln w="38100">
            <a:solidFill>
              <a:schemeClr val="bg1"/>
            </a:solidFill>
          </a:ln>
          <a:effectLst>
            <a:outerShdw blurRad="127000" dist="38100" dir="5400000" algn="t" rotWithShape="0">
              <a:prstClr val="black">
                <a:alpha val="67000"/>
              </a:prstClr>
            </a:outerShdw>
          </a:effectLst>
        </p:spPr>
        <p:txBody>
          <a:bodyPr/>
          <a:lstStyle/>
          <a:p>
            <a:endParaRPr lang="uk-U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908549" y="701065"/>
            <a:ext cx="8470900" cy="70643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400" b="1"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ADD TITLE</a:t>
            </a:r>
            <a:endParaRPr lang="uk-UA"/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2305050" y="6678514"/>
            <a:ext cx="13677902" cy="225593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i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smtClean="0"/>
              <a:t>Click to add text</a:t>
            </a:r>
            <a:endParaRPr lang="uk-UA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6084223"/>
            <a:ext cx="182880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 userDrawn="1"/>
        </p:nvCxnSpPr>
        <p:spPr>
          <a:xfrm>
            <a:off x="0" y="1766789"/>
            <a:ext cx="182880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351ABB6D-C8A3-4255-8D52-A73482BB391F}" type="slidenum">
              <a:rPr lang="uk-UA" smtClean="0"/>
              <a:pPr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66902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</p:bldLst>
  </p:timing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G-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480568" y="2465756"/>
            <a:ext cx="5695950" cy="5695950"/>
          </a:xfrm>
          <a:prstGeom prst="roundRect">
            <a:avLst>
              <a:gd name="adj" fmla="val 6072"/>
            </a:avLst>
          </a:prstGeom>
          <a:effectLst>
            <a:outerShdw blurRad="127000" dist="38100" dir="5400000" algn="t" rotWithShape="0">
              <a:prstClr val="black">
                <a:alpha val="67000"/>
              </a:prstClr>
            </a:outerShdw>
          </a:effectLst>
        </p:spPr>
        <p:txBody>
          <a:bodyPr/>
          <a:lstStyle/>
          <a:p>
            <a:endParaRPr lang="uk-UA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257300" y="344775"/>
            <a:ext cx="15773400" cy="795792"/>
          </a:xfrm>
          <a:prstGeom prst="rect">
            <a:avLst/>
          </a:prstGeom>
        </p:spPr>
        <p:txBody>
          <a:bodyPr/>
          <a:lstStyle>
            <a:lvl1pPr algn="ctr">
              <a:defRPr sz="5400" b="1"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uk-UA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791075" y="1186915"/>
            <a:ext cx="8705850" cy="49845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aseline="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smtClean="0"/>
              <a:t>Click to add subtitles here</a:t>
            </a:r>
            <a:endParaRPr lang="uk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FAF4AA5-1B32-4B1D-9466-74C2062FAF79}" type="slidenum">
              <a:rPr lang="uk-UA" smtClean="0"/>
              <a:pPr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37792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VIC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2413254" y="2715768"/>
            <a:ext cx="6419088" cy="3959352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257300" y="344775"/>
            <a:ext cx="15773400" cy="795792"/>
          </a:xfrm>
          <a:prstGeom prst="rect">
            <a:avLst/>
          </a:prstGeom>
        </p:spPr>
        <p:txBody>
          <a:bodyPr/>
          <a:lstStyle>
            <a:lvl1pPr algn="ctr">
              <a:defRPr sz="5400" b="1"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uk-UA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791075" y="1186915"/>
            <a:ext cx="8705850" cy="49845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aseline="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smtClean="0"/>
              <a:t>Click to add subtitles here</a:t>
            </a:r>
            <a:endParaRPr lang="uk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FAF4AA5-1B32-4B1D-9466-74C2062FAF79}" type="slidenum">
              <a:rPr lang="uk-UA" smtClean="0"/>
              <a:pPr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794708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AM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icture Placeholder 35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8288000" cy="10287000"/>
          </a:xfrm>
          <a:prstGeom prst="rect">
            <a:avLst/>
          </a:prstGeom>
        </p:spPr>
        <p:txBody>
          <a:bodyPr/>
          <a:lstStyle/>
          <a:p>
            <a:endParaRPr lang="uk-UA" dirty="0"/>
          </a:p>
        </p:txBody>
      </p:sp>
      <p:sp>
        <p:nvSpPr>
          <p:cNvPr id="38" name="Picture Placeholder 37"/>
          <p:cNvSpPr>
            <a:spLocks noGrp="1"/>
          </p:cNvSpPr>
          <p:nvPr>
            <p:ph type="pic" sz="quarter" idx="11"/>
          </p:nvPr>
        </p:nvSpPr>
        <p:spPr>
          <a:xfrm>
            <a:off x="13607265" y="1802446"/>
            <a:ext cx="3162300" cy="3162300"/>
          </a:xfrm>
          <a:prstGeom prst="snip2DiagRect">
            <a:avLst>
              <a:gd name="adj1" fmla="val 0"/>
              <a:gd name="adj2" fmla="val 14897"/>
            </a:avLst>
          </a:prstGeom>
          <a:ln w="63500">
            <a:solidFill>
              <a:srgbClr val="FFFFFF"/>
            </a:solidFill>
          </a:ln>
          <a:effectLst>
            <a:outerShdw blurRad="127000" dist="38100" dir="5400000" algn="t" rotWithShape="0">
              <a:prstClr val="black">
                <a:alpha val="67000"/>
              </a:prstClr>
            </a:outerShdw>
          </a:effectLst>
        </p:spPr>
        <p:txBody>
          <a:bodyPr/>
          <a:lstStyle>
            <a:lvl1pPr>
              <a:defRPr lang="uk-UA" sz="2000" dirty="0"/>
            </a:lvl1pPr>
          </a:lstStyle>
          <a:p>
            <a:pPr lvl="0"/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7641239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17.xml"/><Relationship Id="rId21" Type="http://schemas.openxmlformats.org/officeDocument/2006/relationships/slideLayout" Target="../slideLayouts/slideLayout35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31.xml"/><Relationship Id="rId2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30.xml"/><Relationship Id="rId20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24" Type="http://schemas.openxmlformats.org/officeDocument/2006/relationships/theme" Target="../theme/theme3.xml"/><Relationship Id="rId5" Type="http://schemas.openxmlformats.org/officeDocument/2006/relationships/slideLayout" Target="../slideLayouts/slideLayout19.xml"/><Relationship Id="rId15" Type="http://schemas.openxmlformats.org/officeDocument/2006/relationships/slideLayout" Target="../slideLayouts/slideLayout29.xml"/><Relationship Id="rId23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24.xml"/><Relationship Id="rId19" Type="http://schemas.openxmlformats.org/officeDocument/2006/relationships/slideLayout" Target="../slideLayouts/slideLayout33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Relationship Id="rId22" Type="http://schemas.openxmlformats.org/officeDocument/2006/relationships/slideLayout" Target="../slideLayouts/slideLayout36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38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40.xml"/><Relationship Id="rId1" Type="http://schemas.openxmlformats.org/officeDocument/2006/relationships/slideLayout" Target="../slideLayouts/slideLayout39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theme" Target="../theme/theme6.xml"/><Relationship Id="rId2" Type="http://schemas.openxmlformats.org/officeDocument/2006/relationships/slideLayout" Target="../slideLayouts/slideLayout42.xml"/><Relationship Id="rId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908940" y="9468353"/>
            <a:ext cx="18766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smtClean="0">
                <a:solidFill>
                  <a:schemeClr val="tx1"/>
                </a:solidFill>
                <a:ea typeface="Roboto Condensed" panose="02000000000000000000" pitchFamily="2" charset="0"/>
              </a:rPr>
              <a:t>S</a:t>
            </a:r>
            <a:r>
              <a:rPr lang="en-US" sz="3200" b="1" smtClean="0">
                <a:solidFill>
                  <a:schemeClr val="accent1"/>
                </a:solidFill>
                <a:ea typeface="Roboto Condensed" panose="02000000000000000000" pitchFamily="2" charset="0"/>
              </a:rPr>
              <a:t>M</a:t>
            </a:r>
            <a:r>
              <a:rPr lang="en-US" sz="3200" b="1" smtClean="0">
                <a:solidFill>
                  <a:schemeClr val="accent2"/>
                </a:solidFill>
                <a:ea typeface="Roboto Condensed" panose="02000000000000000000" pitchFamily="2" charset="0"/>
              </a:rPr>
              <a:t>A</a:t>
            </a:r>
            <a:r>
              <a:rPr lang="en-US" sz="3200" b="1" smtClean="0">
                <a:solidFill>
                  <a:schemeClr val="accent3"/>
                </a:solidFill>
                <a:ea typeface="Roboto Condensed" panose="02000000000000000000" pitchFamily="2" charset="0"/>
              </a:rPr>
              <a:t>R</a:t>
            </a:r>
            <a:r>
              <a:rPr lang="en-US" sz="3200" b="1" smtClean="0">
                <a:solidFill>
                  <a:schemeClr val="accent4"/>
                </a:solidFill>
                <a:ea typeface="Roboto Condensed" panose="02000000000000000000" pitchFamily="2" charset="0"/>
              </a:rPr>
              <a:t>T</a:t>
            </a:r>
          </a:p>
        </p:txBody>
      </p:sp>
      <p:sp>
        <p:nvSpPr>
          <p:cNvPr id="3" name="Pentagon 2"/>
          <p:cNvSpPr/>
          <p:nvPr userDrawn="1"/>
        </p:nvSpPr>
        <p:spPr>
          <a:xfrm rot="16200000">
            <a:off x="16941768" y="9373600"/>
            <a:ext cx="758056" cy="483378"/>
          </a:xfrm>
          <a:prstGeom prst="homePlate">
            <a:avLst>
              <a:gd name="adj" fmla="val 4743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grpSp>
        <p:nvGrpSpPr>
          <p:cNvPr id="4" name="Group 3"/>
          <p:cNvGrpSpPr/>
          <p:nvPr userDrawn="1"/>
        </p:nvGrpSpPr>
        <p:grpSpPr>
          <a:xfrm>
            <a:off x="637216" y="9547575"/>
            <a:ext cx="426334" cy="426880"/>
            <a:chOff x="4020809" y="3284887"/>
            <a:chExt cx="426334" cy="426880"/>
          </a:xfrm>
        </p:grpSpPr>
        <p:grpSp>
          <p:nvGrpSpPr>
            <p:cNvPr id="5" name="Group 4"/>
            <p:cNvGrpSpPr/>
            <p:nvPr/>
          </p:nvGrpSpPr>
          <p:grpSpPr>
            <a:xfrm>
              <a:off x="4021982" y="3285161"/>
              <a:ext cx="425161" cy="426606"/>
              <a:chOff x="3983149" y="3197820"/>
              <a:chExt cx="425161" cy="426606"/>
            </a:xfrm>
            <a:effectLst>
              <a:outerShdw blurRad="127000" dist="38100" dir="5400000" algn="t" rotWithShape="0">
                <a:prstClr val="black">
                  <a:alpha val="67000"/>
                </a:prstClr>
              </a:outerShdw>
            </a:effectLst>
          </p:grpSpPr>
          <p:sp>
            <p:nvSpPr>
              <p:cNvPr id="7" name="Freeform 6"/>
              <p:cNvSpPr/>
              <p:nvPr/>
            </p:nvSpPr>
            <p:spPr>
              <a:xfrm>
                <a:off x="3983149" y="3411260"/>
                <a:ext cx="213166" cy="213166"/>
              </a:xfrm>
              <a:custGeom>
                <a:avLst/>
                <a:gdLst>
                  <a:gd name="connsiteX0" fmla="*/ 0 w 213166"/>
                  <a:gd name="connsiteY0" fmla="*/ 0 h 213166"/>
                  <a:gd name="connsiteX1" fmla="*/ 213166 w 213166"/>
                  <a:gd name="connsiteY1" fmla="*/ 0 h 213166"/>
                  <a:gd name="connsiteX2" fmla="*/ 213166 w 213166"/>
                  <a:gd name="connsiteY2" fmla="*/ 213166 h 213166"/>
                  <a:gd name="connsiteX3" fmla="*/ 0 w 213166"/>
                  <a:gd name="connsiteY3" fmla="*/ 1 h 213166"/>
                  <a:gd name="connsiteX4" fmla="*/ 0 w 213166"/>
                  <a:gd name="connsiteY4" fmla="*/ 0 h 2131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3166" h="213166">
                    <a:moveTo>
                      <a:pt x="0" y="0"/>
                    </a:moveTo>
                    <a:lnTo>
                      <a:pt x="213166" y="0"/>
                    </a:lnTo>
                    <a:lnTo>
                      <a:pt x="213166" y="213166"/>
                    </a:lnTo>
                    <a:cubicBezTo>
                      <a:pt x="95437" y="213166"/>
                      <a:pt x="0" y="117729"/>
                      <a:pt x="0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uk-UA"/>
              </a:p>
            </p:txBody>
          </p:sp>
          <p:sp>
            <p:nvSpPr>
              <p:cNvPr id="8" name="Freeform 7"/>
              <p:cNvSpPr/>
              <p:nvPr/>
            </p:nvSpPr>
            <p:spPr>
              <a:xfrm>
                <a:off x="3983149" y="3198095"/>
                <a:ext cx="213166" cy="213165"/>
              </a:xfrm>
              <a:custGeom>
                <a:avLst/>
                <a:gdLst>
                  <a:gd name="connsiteX0" fmla="*/ 213166 w 213166"/>
                  <a:gd name="connsiteY0" fmla="*/ 0 h 213165"/>
                  <a:gd name="connsiteX1" fmla="*/ 213166 w 213166"/>
                  <a:gd name="connsiteY1" fmla="*/ 213165 h 213165"/>
                  <a:gd name="connsiteX2" fmla="*/ 0 w 213166"/>
                  <a:gd name="connsiteY2" fmla="*/ 213165 h 213165"/>
                  <a:gd name="connsiteX3" fmla="*/ 4331 w 213166"/>
                  <a:gd name="connsiteY3" fmla="*/ 170205 h 213165"/>
                  <a:gd name="connsiteX4" fmla="*/ 213166 w 213166"/>
                  <a:gd name="connsiteY4" fmla="*/ 0 h 2131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3166" h="213165">
                    <a:moveTo>
                      <a:pt x="213166" y="0"/>
                    </a:moveTo>
                    <a:lnTo>
                      <a:pt x="213166" y="213165"/>
                    </a:lnTo>
                    <a:lnTo>
                      <a:pt x="0" y="213165"/>
                    </a:lnTo>
                    <a:lnTo>
                      <a:pt x="4331" y="170205"/>
                    </a:lnTo>
                    <a:cubicBezTo>
                      <a:pt x="24208" y="73069"/>
                      <a:pt x="110153" y="0"/>
                      <a:pt x="21316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uk-UA"/>
              </a:p>
            </p:txBody>
          </p:sp>
          <p:sp>
            <p:nvSpPr>
              <p:cNvPr id="9" name="Freeform 8"/>
              <p:cNvSpPr/>
              <p:nvPr/>
            </p:nvSpPr>
            <p:spPr>
              <a:xfrm rot="10800000">
                <a:off x="4195144" y="3197820"/>
                <a:ext cx="213166" cy="213166"/>
              </a:xfrm>
              <a:custGeom>
                <a:avLst/>
                <a:gdLst>
                  <a:gd name="connsiteX0" fmla="*/ 0 w 213166"/>
                  <a:gd name="connsiteY0" fmla="*/ 0 h 213166"/>
                  <a:gd name="connsiteX1" fmla="*/ 213166 w 213166"/>
                  <a:gd name="connsiteY1" fmla="*/ 0 h 213166"/>
                  <a:gd name="connsiteX2" fmla="*/ 213166 w 213166"/>
                  <a:gd name="connsiteY2" fmla="*/ 213166 h 213166"/>
                  <a:gd name="connsiteX3" fmla="*/ 0 w 213166"/>
                  <a:gd name="connsiteY3" fmla="*/ 1 h 213166"/>
                  <a:gd name="connsiteX4" fmla="*/ 0 w 213166"/>
                  <a:gd name="connsiteY4" fmla="*/ 0 h 2131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3166" h="213166">
                    <a:moveTo>
                      <a:pt x="0" y="0"/>
                    </a:moveTo>
                    <a:lnTo>
                      <a:pt x="213166" y="0"/>
                    </a:lnTo>
                    <a:lnTo>
                      <a:pt x="213166" y="213166"/>
                    </a:lnTo>
                    <a:cubicBezTo>
                      <a:pt x="95437" y="213166"/>
                      <a:pt x="0" y="117729"/>
                      <a:pt x="0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uk-UA"/>
              </a:p>
            </p:txBody>
          </p:sp>
          <p:sp>
            <p:nvSpPr>
              <p:cNvPr id="10" name="Freeform 9"/>
              <p:cNvSpPr/>
              <p:nvPr/>
            </p:nvSpPr>
            <p:spPr>
              <a:xfrm rot="10800000">
                <a:off x="4195144" y="3410986"/>
                <a:ext cx="213166" cy="213165"/>
              </a:xfrm>
              <a:custGeom>
                <a:avLst/>
                <a:gdLst>
                  <a:gd name="connsiteX0" fmla="*/ 213166 w 213166"/>
                  <a:gd name="connsiteY0" fmla="*/ 0 h 213165"/>
                  <a:gd name="connsiteX1" fmla="*/ 213166 w 213166"/>
                  <a:gd name="connsiteY1" fmla="*/ 213165 h 213165"/>
                  <a:gd name="connsiteX2" fmla="*/ 0 w 213166"/>
                  <a:gd name="connsiteY2" fmla="*/ 213165 h 213165"/>
                  <a:gd name="connsiteX3" fmla="*/ 4331 w 213166"/>
                  <a:gd name="connsiteY3" fmla="*/ 170205 h 213165"/>
                  <a:gd name="connsiteX4" fmla="*/ 213166 w 213166"/>
                  <a:gd name="connsiteY4" fmla="*/ 0 h 2131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3166" h="213165">
                    <a:moveTo>
                      <a:pt x="213166" y="0"/>
                    </a:moveTo>
                    <a:lnTo>
                      <a:pt x="213166" y="213165"/>
                    </a:lnTo>
                    <a:lnTo>
                      <a:pt x="0" y="213165"/>
                    </a:lnTo>
                    <a:lnTo>
                      <a:pt x="4331" y="170205"/>
                    </a:lnTo>
                    <a:cubicBezTo>
                      <a:pt x="24208" y="73069"/>
                      <a:pt x="110153" y="0"/>
                      <a:pt x="21316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uk-UA"/>
              </a:p>
            </p:txBody>
          </p:sp>
        </p:grpSp>
        <p:sp>
          <p:nvSpPr>
            <p:cNvPr id="6" name="Oval 5"/>
            <p:cNvSpPr/>
            <p:nvPr/>
          </p:nvSpPr>
          <p:spPr>
            <a:xfrm>
              <a:off x="4020809" y="3284887"/>
              <a:ext cx="426334" cy="426332"/>
            </a:xfrm>
            <a:prstGeom prst="ellipse">
              <a:avLst/>
            </a:prstGeom>
            <a:noFill/>
            <a:ln w="190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uk-UA"/>
            </a:p>
          </p:txBody>
        </p:sp>
      </p:grpSp>
      <p:sp>
        <p:nvSpPr>
          <p:cNvPr id="12" name="Slide Number Placeholder 11"/>
          <p:cNvSpPr>
            <a:spLocks noGrp="1"/>
          </p:cNvSpPr>
          <p:nvPr>
            <p:ph type="sldNum" sz="quarter" idx="4"/>
          </p:nvPr>
        </p:nvSpPr>
        <p:spPr>
          <a:xfrm>
            <a:off x="16991767" y="9486896"/>
            <a:ext cx="658058" cy="50742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000" b="1">
                <a:solidFill>
                  <a:schemeClr val="bg1"/>
                </a:solidFill>
              </a:defRPr>
            </a:lvl1pPr>
          </a:lstStyle>
          <a:p>
            <a:fld id="{351ABB6D-C8A3-4255-8D52-A73482BB391F}" type="slidenum">
              <a:rPr lang="uk-UA" smtClean="0"/>
              <a:pPr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4138713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5" r:id="rId2"/>
    <p:sldLayoutId id="2147483675" r:id="rId3"/>
    <p:sldLayoutId id="2147483792" r:id="rId4"/>
    <p:sldLayoutId id="2147483793" r:id="rId5"/>
    <p:sldLayoutId id="2147483794" r:id="rId6"/>
    <p:sldLayoutId id="2147483795" r:id="rId7"/>
    <p:sldLayoutId id="2147483796" r:id="rId8"/>
  </p:sldLayoutIdLst>
  <p:timing>
    <p:tnLst>
      <p:par>
        <p:cTn id="1" dur="indefinite" restart="never" nodeType="tmRoot"/>
      </p:par>
    </p:tnLst>
  </p:timing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908940" y="9468353"/>
            <a:ext cx="18766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smtClean="0">
                <a:solidFill>
                  <a:schemeClr val="tx1"/>
                </a:solidFill>
                <a:ea typeface="Roboto Condensed" panose="02000000000000000000" pitchFamily="2" charset="0"/>
              </a:rPr>
              <a:t>S</a:t>
            </a:r>
            <a:r>
              <a:rPr lang="en-US" sz="3200" b="1" smtClean="0">
                <a:solidFill>
                  <a:schemeClr val="accent1"/>
                </a:solidFill>
                <a:ea typeface="Roboto Condensed" panose="02000000000000000000" pitchFamily="2" charset="0"/>
              </a:rPr>
              <a:t>M</a:t>
            </a:r>
            <a:r>
              <a:rPr lang="en-US" sz="3200" b="1" smtClean="0">
                <a:solidFill>
                  <a:schemeClr val="accent2"/>
                </a:solidFill>
                <a:ea typeface="Roboto Condensed" panose="02000000000000000000" pitchFamily="2" charset="0"/>
              </a:rPr>
              <a:t>A</a:t>
            </a:r>
            <a:r>
              <a:rPr lang="en-US" sz="3200" b="1" smtClean="0">
                <a:solidFill>
                  <a:schemeClr val="accent3"/>
                </a:solidFill>
                <a:ea typeface="Roboto Condensed" panose="02000000000000000000" pitchFamily="2" charset="0"/>
              </a:rPr>
              <a:t>R</a:t>
            </a:r>
            <a:r>
              <a:rPr lang="en-US" sz="3200" b="1" smtClean="0">
                <a:solidFill>
                  <a:schemeClr val="accent4"/>
                </a:solidFill>
                <a:ea typeface="Roboto Condensed" panose="02000000000000000000" pitchFamily="2" charset="0"/>
              </a:rPr>
              <a:t>T</a:t>
            </a:r>
          </a:p>
        </p:txBody>
      </p:sp>
      <p:sp>
        <p:nvSpPr>
          <p:cNvPr id="3" name="Pentagon 2"/>
          <p:cNvSpPr/>
          <p:nvPr userDrawn="1"/>
        </p:nvSpPr>
        <p:spPr>
          <a:xfrm rot="16200000">
            <a:off x="16941768" y="9373600"/>
            <a:ext cx="758056" cy="483378"/>
          </a:xfrm>
          <a:prstGeom prst="homePlate">
            <a:avLst>
              <a:gd name="adj" fmla="val 4743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grpSp>
        <p:nvGrpSpPr>
          <p:cNvPr id="4" name="Group 3"/>
          <p:cNvGrpSpPr/>
          <p:nvPr userDrawn="1"/>
        </p:nvGrpSpPr>
        <p:grpSpPr>
          <a:xfrm>
            <a:off x="637216" y="9547575"/>
            <a:ext cx="426334" cy="426880"/>
            <a:chOff x="4020809" y="3284887"/>
            <a:chExt cx="426334" cy="426880"/>
          </a:xfrm>
        </p:grpSpPr>
        <p:grpSp>
          <p:nvGrpSpPr>
            <p:cNvPr id="5" name="Group 4"/>
            <p:cNvGrpSpPr/>
            <p:nvPr/>
          </p:nvGrpSpPr>
          <p:grpSpPr>
            <a:xfrm>
              <a:off x="4021982" y="3285161"/>
              <a:ext cx="425161" cy="426606"/>
              <a:chOff x="3983149" y="3197820"/>
              <a:chExt cx="425161" cy="426606"/>
            </a:xfrm>
            <a:effectLst>
              <a:outerShdw blurRad="127000" dist="38100" dir="5400000" algn="t" rotWithShape="0">
                <a:prstClr val="black">
                  <a:alpha val="67000"/>
                </a:prstClr>
              </a:outerShdw>
            </a:effectLst>
          </p:grpSpPr>
          <p:sp>
            <p:nvSpPr>
              <p:cNvPr id="7" name="Freeform 6"/>
              <p:cNvSpPr/>
              <p:nvPr/>
            </p:nvSpPr>
            <p:spPr>
              <a:xfrm>
                <a:off x="3983149" y="3411260"/>
                <a:ext cx="213166" cy="213166"/>
              </a:xfrm>
              <a:custGeom>
                <a:avLst/>
                <a:gdLst>
                  <a:gd name="connsiteX0" fmla="*/ 0 w 213166"/>
                  <a:gd name="connsiteY0" fmla="*/ 0 h 213166"/>
                  <a:gd name="connsiteX1" fmla="*/ 213166 w 213166"/>
                  <a:gd name="connsiteY1" fmla="*/ 0 h 213166"/>
                  <a:gd name="connsiteX2" fmla="*/ 213166 w 213166"/>
                  <a:gd name="connsiteY2" fmla="*/ 213166 h 213166"/>
                  <a:gd name="connsiteX3" fmla="*/ 0 w 213166"/>
                  <a:gd name="connsiteY3" fmla="*/ 1 h 213166"/>
                  <a:gd name="connsiteX4" fmla="*/ 0 w 213166"/>
                  <a:gd name="connsiteY4" fmla="*/ 0 h 2131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3166" h="213166">
                    <a:moveTo>
                      <a:pt x="0" y="0"/>
                    </a:moveTo>
                    <a:lnTo>
                      <a:pt x="213166" y="0"/>
                    </a:lnTo>
                    <a:lnTo>
                      <a:pt x="213166" y="213166"/>
                    </a:lnTo>
                    <a:cubicBezTo>
                      <a:pt x="95437" y="213166"/>
                      <a:pt x="0" y="117729"/>
                      <a:pt x="0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uk-UA"/>
              </a:p>
            </p:txBody>
          </p:sp>
          <p:sp>
            <p:nvSpPr>
              <p:cNvPr id="8" name="Freeform 7"/>
              <p:cNvSpPr/>
              <p:nvPr/>
            </p:nvSpPr>
            <p:spPr>
              <a:xfrm>
                <a:off x="3983149" y="3198095"/>
                <a:ext cx="213166" cy="213165"/>
              </a:xfrm>
              <a:custGeom>
                <a:avLst/>
                <a:gdLst>
                  <a:gd name="connsiteX0" fmla="*/ 213166 w 213166"/>
                  <a:gd name="connsiteY0" fmla="*/ 0 h 213165"/>
                  <a:gd name="connsiteX1" fmla="*/ 213166 w 213166"/>
                  <a:gd name="connsiteY1" fmla="*/ 213165 h 213165"/>
                  <a:gd name="connsiteX2" fmla="*/ 0 w 213166"/>
                  <a:gd name="connsiteY2" fmla="*/ 213165 h 213165"/>
                  <a:gd name="connsiteX3" fmla="*/ 4331 w 213166"/>
                  <a:gd name="connsiteY3" fmla="*/ 170205 h 213165"/>
                  <a:gd name="connsiteX4" fmla="*/ 213166 w 213166"/>
                  <a:gd name="connsiteY4" fmla="*/ 0 h 2131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3166" h="213165">
                    <a:moveTo>
                      <a:pt x="213166" y="0"/>
                    </a:moveTo>
                    <a:lnTo>
                      <a:pt x="213166" y="213165"/>
                    </a:lnTo>
                    <a:lnTo>
                      <a:pt x="0" y="213165"/>
                    </a:lnTo>
                    <a:lnTo>
                      <a:pt x="4331" y="170205"/>
                    </a:lnTo>
                    <a:cubicBezTo>
                      <a:pt x="24208" y="73069"/>
                      <a:pt x="110153" y="0"/>
                      <a:pt x="21316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uk-UA"/>
              </a:p>
            </p:txBody>
          </p:sp>
          <p:sp>
            <p:nvSpPr>
              <p:cNvPr id="9" name="Freeform 8"/>
              <p:cNvSpPr/>
              <p:nvPr/>
            </p:nvSpPr>
            <p:spPr>
              <a:xfrm rot="10800000">
                <a:off x="4195144" y="3197820"/>
                <a:ext cx="213166" cy="213166"/>
              </a:xfrm>
              <a:custGeom>
                <a:avLst/>
                <a:gdLst>
                  <a:gd name="connsiteX0" fmla="*/ 0 w 213166"/>
                  <a:gd name="connsiteY0" fmla="*/ 0 h 213166"/>
                  <a:gd name="connsiteX1" fmla="*/ 213166 w 213166"/>
                  <a:gd name="connsiteY1" fmla="*/ 0 h 213166"/>
                  <a:gd name="connsiteX2" fmla="*/ 213166 w 213166"/>
                  <a:gd name="connsiteY2" fmla="*/ 213166 h 213166"/>
                  <a:gd name="connsiteX3" fmla="*/ 0 w 213166"/>
                  <a:gd name="connsiteY3" fmla="*/ 1 h 213166"/>
                  <a:gd name="connsiteX4" fmla="*/ 0 w 213166"/>
                  <a:gd name="connsiteY4" fmla="*/ 0 h 2131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3166" h="213166">
                    <a:moveTo>
                      <a:pt x="0" y="0"/>
                    </a:moveTo>
                    <a:lnTo>
                      <a:pt x="213166" y="0"/>
                    </a:lnTo>
                    <a:lnTo>
                      <a:pt x="213166" y="213166"/>
                    </a:lnTo>
                    <a:cubicBezTo>
                      <a:pt x="95437" y="213166"/>
                      <a:pt x="0" y="117729"/>
                      <a:pt x="0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uk-UA"/>
              </a:p>
            </p:txBody>
          </p:sp>
          <p:sp>
            <p:nvSpPr>
              <p:cNvPr id="10" name="Freeform 9"/>
              <p:cNvSpPr/>
              <p:nvPr/>
            </p:nvSpPr>
            <p:spPr>
              <a:xfrm rot="10800000">
                <a:off x="4195144" y="3410986"/>
                <a:ext cx="213166" cy="213165"/>
              </a:xfrm>
              <a:custGeom>
                <a:avLst/>
                <a:gdLst>
                  <a:gd name="connsiteX0" fmla="*/ 213166 w 213166"/>
                  <a:gd name="connsiteY0" fmla="*/ 0 h 213165"/>
                  <a:gd name="connsiteX1" fmla="*/ 213166 w 213166"/>
                  <a:gd name="connsiteY1" fmla="*/ 213165 h 213165"/>
                  <a:gd name="connsiteX2" fmla="*/ 0 w 213166"/>
                  <a:gd name="connsiteY2" fmla="*/ 213165 h 213165"/>
                  <a:gd name="connsiteX3" fmla="*/ 4331 w 213166"/>
                  <a:gd name="connsiteY3" fmla="*/ 170205 h 213165"/>
                  <a:gd name="connsiteX4" fmla="*/ 213166 w 213166"/>
                  <a:gd name="connsiteY4" fmla="*/ 0 h 2131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3166" h="213165">
                    <a:moveTo>
                      <a:pt x="213166" y="0"/>
                    </a:moveTo>
                    <a:lnTo>
                      <a:pt x="213166" y="213165"/>
                    </a:lnTo>
                    <a:lnTo>
                      <a:pt x="0" y="213165"/>
                    </a:lnTo>
                    <a:lnTo>
                      <a:pt x="4331" y="170205"/>
                    </a:lnTo>
                    <a:cubicBezTo>
                      <a:pt x="24208" y="73069"/>
                      <a:pt x="110153" y="0"/>
                      <a:pt x="21316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uk-UA"/>
              </a:p>
            </p:txBody>
          </p:sp>
        </p:grpSp>
        <p:sp>
          <p:nvSpPr>
            <p:cNvPr id="6" name="Oval 5"/>
            <p:cNvSpPr/>
            <p:nvPr/>
          </p:nvSpPr>
          <p:spPr>
            <a:xfrm>
              <a:off x="4020809" y="3284887"/>
              <a:ext cx="426334" cy="426332"/>
            </a:xfrm>
            <a:prstGeom prst="ellipse">
              <a:avLst/>
            </a:prstGeom>
            <a:noFill/>
            <a:ln w="190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uk-UA"/>
            </a:p>
          </p:txBody>
        </p:sp>
      </p:grpSp>
      <p:sp>
        <p:nvSpPr>
          <p:cNvPr id="12" name="Slide Number Placeholder 11"/>
          <p:cNvSpPr>
            <a:spLocks noGrp="1"/>
          </p:cNvSpPr>
          <p:nvPr>
            <p:ph type="sldNum" sz="quarter" idx="4"/>
          </p:nvPr>
        </p:nvSpPr>
        <p:spPr>
          <a:xfrm>
            <a:off x="16991767" y="9486896"/>
            <a:ext cx="658058" cy="50742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000" b="1">
                <a:solidFill>
                  <a:schemeClr val="bg1"/>
                </a:solidFill>
              </a:defRPr>
            </a:lvl1pPr>
          </a:lstStyle>
          <a:p>
            <a:fld id="{351ABB6D-C8A3-4255-8D52-A73482BB391F}" type="slidenum">
              <a:rPr lang="uk-UA" smtClean="0"/>
              <a:pPr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1416701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5" r:id="rId1"/>
    <p:sldLayoutId id="2147483690" r:id="rId2"/>
    <p:sldLayoutId id="2147483697" r:id="rId3"/>
    <p:sldLayoutId id="2147483696" r:id="rId4"/>
    <p:sldLayoutId id="2147483789" r:id="rId5"/>
    <p:sldLayoutId id="2147483700" r:id="rId6"/>
  </p:sldLayoutIdLst>
  <p:timing>
    <p:tnLst>
      <p:par>
        <p:cTn id="1" dur="indefinite" restart="never" nodeType="tmRoot"/>
      </p:par>
    </p:tnLst>
  </p:timing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908940" y="9468353"/>
            <a:ext cx="18766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smtClean="0">
                <a:solidFill>
                  <a:schemeClr val="tx1"/>
                </a:solidFill>
                <a:ea typeface="Roboto Condensed" panose="02000000000000000000" pitchFamily="2" charset="0"/>
              </a:rPr>
              <a:t>S</a:t>
            </a:r>
            <a:r>
              <a:rPr lang="en-US" sz="3200" b="1" smtClean="0">
                <a:solidFill>
                  <a:schemeClr val="accent1"/>
                </a:solidFill>
                <a:ea typeface="Roboto Condensed" panose="02000000000000000000" pitchFamily="2" charset="0"/>
              </a:rPr>
              <a:t>M</a:t>
            </a:r>
            <a:r>
              <a:rPr lang="en-US" sz="3200" b="1" smtClean="0">
                <a:solidFill>
                  <a:schemeClr val="accent2"/>
                </a:solidFill>
                <a:ea typeface="Roboto Condensed" panose="02000000000000000000" pitchFamily="2" charset="0"/>
              </a:rPr>
              <a:t>A</a:t>
            </a:r>
            <a:r>
              <a:rPr lang="en-US" sz="3200" b="1" smtClean="0">
                <a:solidFill>
                  <a:schemeClr val="accent3"/>
                </a:solidFill>
                <a:ea typeface="Roboto Condensed" panose="02000000000000000000" pitchFamily="2" charset="0"/>
              </a:rPr>
              <a:t>R</a:t>
            </a:r>
            <a:r>
              <a:rPr lang="en-US" sz="3200" b="1" smtClean="0">
                <a:solidFill>
                  <a:schemeClr val="accent4"/>
                </a:solidFill>
                <a:ea typeface="Roboto Condensed" panose="02000000000000000000" pitchFamily="2" charset="0"/>
              </a:rPr>
              <a:t>T</a:t>
            </a:r>
          </a:p>
        </p:txBody>
      </p:sp>
      <p:sp>
        <p:nvSpPr>
          <p:cNvPr id="8" name="Pentagon 7"/>
          <p:cNvSpPr/>
          <p:nvPr userDrawn="1"/>
        </p:nvSpPr>
        <p:spPr>
          <a:xfrm rot="16200000">
            <a:off x="16941768" y="9373600"/>
            <a:ext cx="758056" cy="483378"/>
          </a:xfrm>
          <a:prstGeom prst="homePlate">
            <a:avLst>
              <a:gd name="adj" fmla="val 4743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grpSp>
        <p:nvGrpSpPr>
          <p:cNvPr id="9" name="Group 8"/>
          <p:cNvGrpSpPr/>
          <p:nvPr userDrawn="1"/>
        </p:nvGrpSpPr>
        <p:grpSpPr>
          <a:xfrm>
            <a:off x="637216" y="9547575"/>
            <a:ext cx="426334" cy="426880"/>
            <a:chOff x="4020809" y="3284887"/>
            <a:chExt cx="426334" cy="426880"/>
          </a:xfrm>
        </p:grpSpPr>
        <p:grpSp>
          <p:nvGrpSpPr>
            <p:cNvPr id="10" name="Group 9"/>
            <p:cNvGrpSpPr/>
            <p:nvPr/>
          </p:nvGrpSpPr>
          <p:grpSpPr>
            <a:xfrm>
              <a:off x="4021982" y="3285161"/>
              <a:ext cx="425161" cy="426606"/>
              <a:chOff x="3983149" y="3197820"/>
              <a:chExt cx="425161" cy="426606"/>
            </a:xfrm>
            <a:effectLst>
              <a:outerShdw blurRad="127000" dist="38100" dir="5400000" algn="t" rotWithShape="0">
                <a:prstClr val="black">
                  <a:alpha val="67000"/>
                </a:prstClr>
              </a:outerShdw>
            </a:effectLst>
          </p:grpSpPr>
          <p:sp>
            <p:nvSpPr>
              <p:cNvPr id="12" name="Freeform 11"/>
              <p:cNvSpPr/>
              <p:nvPr/>
            </p:nvSpPr>
            <p:spPr>
              <a:xfrm>
                <a:off x="3983149" y="3411260"/>
                <a:ext cx="213166" cy="213166"/>
              </a:xfrm>
              <a:custGeom>
                <a:avLst/>
                <a:gdLst>
                  <a:gd name="connsiteX0" fmla="*/ 0 w 213166"/>
                  <a:gd name="connsiteY0" fmla="*/ 0 h 213166"/>
                  <a:gd name="connsiteX1" fmla="*/ 213166 w 213166"/>
                  <a:gd name="connsiteY1" fmla="*/ 0 h 213166"/>
                  <a:gd name="connsiteX2" fmla="*/ 213166 w 213166"/>
                  <a:gd name="connsiteY2" fmla="*/ 213166 h 213166"/>
                  <a:gd name="connsiteX3" fmla="*/ 0 w 213166"/>
                  <a:gd name="connsiteY3" fmla="*/ 1 h 213166"/>
                  <a:gd name="connsiteX4" fmla="*/ 0 w 213166"/>
                  <a:gd name="connsiteY4" fmla="*/ 0 h 2131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3166" h="213166">
                    <a:moveTo>
                      <a:pt x="0" y="0"/>
                    </a:moveTo>
                    <a:lnTo>
                      <a:pt x="213166" y="0"/>
                    </a:lnTo>
                    <a:lnTo>
                      <a:pt x="213166" y="213166"/>
                    </a:lnTo>
                    <a:cubicBezTo>
                      <a:pt x="95437" y="213166"/>
                      <a:pt x="0" y="117729"/>
                      <a:pt x="0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uk-UA"/>
              </a:p>
            </p:txBody>
          </p:sp>
          <p:sp>
            <p:nvSpPr>
              <p:cNvPr id="13" name="Freeform 12"/>
              <p:cNvSpPr/>
              <p:nvPr/>
            </p:nvSpPr>
            <p:spPr>
              <a:xfrm>
                <a:off x="3983149" y="3198095"/>
                <a:ext cx="213166" cy="213165"/>
              </a:xfrm>
              <a:custGeom>
                <a:avLst/>
                <a:gdLst>
                  <a:gd name="connsiteX0" fmla="*/ 213166 w 213166"/>
                  <a:gd name="connsiteY0" fmla="*/ 0 h 213165"/>
                  <a:gd name="connsiteX1" fmla="*/ 213166 w 213166"/>
                  <a:gd name="connsiteY1" fmla="*/ 213165 h 213165"/>
                  <a:gd name="connsiteX2" fmla="*/ 0 w 213166"/>
                  <a:gd name="connsiteY2" fmla="*/ 213165 h 213165"/>
                  <a:gd name="connsiteX3" fmla="*/ 4331 w 213166"/>
                  <a:gd name="connsiteY3" fmla="*/ 170205 h 213165"/>
                  <a:gd name="connsiteX4" fmla="*/ 213166 w 213166"/>
                  <a:gd name="connsiteY4" fmla="*/ 0 h 2131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3166" h="213165">
                    <a:moveTo>
                      <a:pt x="213166" y="0"/>
                    </a:moveTo>
                    <a:lnTo>
                      <a:pt x="213166" y="213165"/>
                    </a:lnTo>
                    <a:lnTo>
                      <a:pt x="0" y="213165"/>
                    </a:lnTo>
                    <a:lnTo>
                      <a:pt x="4331" y="170205"/>
                    </a:lnTo>
                    <a:cubicBezTo>
                      <a:pt x="24208" y="73069"/>
                      <a:pt x="110153" y="0"/>
                      <a:pt x="21316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uk-UA"/>
              </a:p>
            </p:txBody>
          </p:sp>
          <p:sp>
            <p:nvSpPr>
              <p:cNvPr id="14" name="Freeform 13"/>
              <p:cNvSpPr/>
              <p:nvPr/>
            </p:nvSpPr>
            <p:spPr>
              <a:xfrm rot="10800000">
                <a:off x="4195144" y="3197820"/>
                <a:ext cx="213166" cy="213166"/>
              </a:xfrm>
              <a:custGeom>
                <a:avLst/>
                <a:gdLst>
                  <a:gd name="connsiteX0" fmla="*/ 0 w 213166"/>
                  <a:gd name="connsiteY0" fmla="*/ 0 h 213166"/>
                  <a:gd name="connsiteX1" fmla="*/ 213166 w 213166"/>
                  <a:gd name="connsiteY1" fmla="*/ 0 h 213166"/>
                  <a:gd name="connsiteX2" fmla="*/ 213166 w 213166"/>
                  <a:gd name="connsiteY2" fmla="*/ 213166 h 213166"/>
                  <a:gd name="connsiteX3" fmla="*/ 0 w 213166"/>
                  <a:gd name="connsiteY3" fmla="*/ 1 h 213166"/>
                  <a:gd name="connsiteX4" fmla="*/ 0 w 213166"/>
                  <a:gd name="connsiteY4" fmla="*/ 0 h 2131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3166" h="213166">
                    <a:moveTo>
                      <a:pt x="0" y="0"/>
                    </a:moveTo>
                    <a:lnTo>
                      <a:pt x="213166" y="0"/>
                    </a:lnTo>
                    <a:lnTo>
                      <a:pt x="213166" y="213166"/>
                    </a:lnTo>
                    <a:cubicBezTo>
                      <a:pt x="95437" y="213166"/>
                      <a:pt x="0" y="117729"/>
                      <a:pt x="0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uk-UA"/>
              </a:p>
            </p:txBody>
          </p:sp>
          <p:sp>
            <p:nvSpPr>
              <p:cNvPr id="15" name="Freeform 14"/>
              <p:cNvSpPr/>
              <p:nvPr/>
            </p:nvSpPr>
            <p:spPr>
              <a:xfrm rot="10800000">
                <a:off x="4195144" y="3410986"/>
                <a:ext cx="213166" cy="213165"/>
              </a:xfrm>
              <a:custGeom>
                <a:avLst/>
                <a:gdLst>
                  <a:gd name="connsiteX0" fmla="*/ 213166 w 213166"/>
                  <a:gd name="connsiteY0" fmla="*/ 0 h 213165"/>
                  <a:gd name="connsiteX1" fmla="*/ 213166 w 213166"/>
                  <a:gd name="connsiteY1" fmla="*/ 213165 h 213165"/>
                  <a:gd name="connsiteX2" fmla="*/ 0 w 213166"/>
                  <a:gd name="connsiteY2" fmla="*/ 213165 h 213165"/>
                  <a:gd name="connsiteX3" fmla="*/ 4331 w 213166"/>
                  <a:gd name="connsiteY3" fmla="*/ 170205 h 213165"/>
                  <a:gd name="connsiteX4" fmla="*/ 213166 w 213166"/>
                  <a:gd name="connsiteY4" fmla="*/ 0 h 2131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3166" h="213165">
                    <a:moveTo>
                      <a:pt x="213166" y="0"/>
                    </a:moveTo>
                    <a:lnTo>
                      <a:pt x="213166" y="213165"/>
                    </a:lnTo>
                    <a:lnTo>
                      <a:pt x="0" y="213165"/>
                    </a:lnTo>
                    <a:lnTo>
                      <a:pt x="4331" y="170205"/>
                    </a:lnTo>
                    <a:cubicBezTo>
                      <a:pt x="24208" y="73069"/>
                      <a:pt x="110153" y="0"/>
                      <a:pt x="21316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uk-UA"/>
              </a:p>
            </p:txBody>
          </p:sp>
        </p:grpSp>
        <p:sp>
          <p:nvSpPr>
            <p:cNvPr id="11" name="Oval 10"/>
            <p:cNvSpPr/>
            <p:nvPr/>
          </p:nvSpPr>
          <p:spPr>
            <a:xfrm>
              <a:off x="4020809" y="3284887"/>
              <a:ext cx="426334" cy="426332"/>
            </a:xfrm>
            <a:prstGeom prst="ellipse">
              <a:avLst/>
            </a:prstGeom>
            <a:noFill/>
            <a:ln w="190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uk-UA"/>
            </a:p>
          </p:txBody>
        </p:sp>
      </p:grpSp>
      <p:sp>
        <p:nvSpPr>
          <p:cNvPr id="16" name="Slide Number Placeholder 11"/>
          <p:cNvSpPr>
            <a:spLocks noGrp="1"/>
          </p:cNvSpPr>
          <p:nvPr>
            <p:ph type="sldNum" sz="quarter" idx="4"/>
          </p:nvPr>
        </p:nvSpPr>
        <p:spPr>
          <a:xfrm>
            <a:off x="16991767" y="9486896"/>
            <a:ext cx="658058" cy="50742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000" b="1">
                <a:solidFill>
                  <a:schemeClr val="bg1"/>
                </a:solidFill>
              </a:defRPr>
            </a:lvl1pPr>
          </a:lstStyle>
          <a:p>
            <a:fld id="{351ABB6D-C8A3-4255-8D52-A73482BB391F}" type="slidenum">
              <a:rPr lang="uk-UA" smtClean="0"/>
              <a:pPr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5863493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67" r:id="rId2"/>
    <p:sldLayoutId id="2147483668" r:id="rId3"/>
    <p:sldLayoutId id="2147483673" r:id="rId4"/>
    <p:sldLayoutId id="2147483676" r:id="rId5"/>
    <p:sldLayoutId id="2147483777" r:id="rId6"/>
    <p:sldLayoutId id="2147483693" r:id="rId7"/>
    <p:sldLayoutId id="2147483711" r:id="rId8"/>
    <p:sldLayoutId id="2147483714" r:id="rId9"/>
    <p:sldLayoutId id="2147483712" r:id="rId10"/>
    <p:sldLayoutId id="2147483713" r:id="rId11"/>
    <p:sldLayoutId id="2147483692" r:id="rId12"/>
    <p:sldLayoutId id="2147483780" r:id="rId13"/>
    <p:sldLayoutId id="2147483782" r:id="rId14"/>
    <p:sldLayoutId id="2147483776" r:id="rId15"/>
    <p:sldLayoutId id="2147483708" r:id="rId16"/>
    <p:sldLayoutId id="2147483707" r:id="rId17"/>
    <p:sldLayoutId id="2147483706" r:id="rId18"/>
    <p:sldLayoutId id="2147483703" r:id="rId19"/>
    <p:sldLayoutId id="2147483705" r:id="rId20"/>
    <p:sldLayoutId id="2147483699" r:id="rId21"/>
    <p:sldLayoutId id="2147483784" r:id="rId22"/>
    <p:sldLayoutId id="2147483778" r:id="rId23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uk-U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908940" y="9468353"/>
            <a:ext cx="18766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smtClean="0">
                <a:solidFill>
                  <a:schemeClr val="tx1"/>
                </a:solidFill>
                <a:ea typeface="Roboto Condensed" panose="02000000000000000000" pitchFamily="2" charset="0"/>
              </a:rPr>
              <a:t>S</a:t>
            </a:r>
            <a:r>
              <a:rPr lang="en-US" sz="3200" b="1" smtClean="0">
                <a:solidFill>
                  <a:schemeClr val="accent1"/>
                </a:solidFill>
                <a:ea typeface="Roboto Condensed" panose="02000000000000000000" pitchFamily="2" charset="0"/>
              </a:rPr>
              <a:t>M</a:t>
            </a:r>
            <a:r>
              <a:rPr lang="en-US" sz="3200" b="1" smtClean="0">
                <a:solidFill>
                  <a:schemeClr val="accent2"/>
                </a:solidFill>
                <a:ea typeface="Roboto Condensed" panose="02000000000000000000" pitchFamily="2" charset="0"/>
              </a:rPr>
              <a:t>A</a:t>
            </a:r>
            <a:r>
              <a:rPr lang="en-US" sz="3200" b="1" smtClean="0">
                <a:solidFill>
                  <a:schemeClr val="accent3"/>
                </a:solidFill>
                <a:ea typeface="Roboto Condensed" panose="02000000000000000000" pitchFamily="2" charset="0"/>
              </a:rPr>
              <a:t>R</a:t>
            </a:r>
            <a:r>
              <a:rPr lang="en-US" sz="3200" b="1" smtClean="0">
                <a:solidFill>
                  <a:schemeClr val="accent4"/>
                </a:solidFill>
                <a:ea typeface="Roboto Condensed" panose="02000000000000000000" pitchFamily="2" charset="0"/>
              </a:rPr>
              <a:t>T</a:t>
            </a:r>
          </a:p>
        </p:txBody>
      </p:sp>
      <p:sp>
        <p:nvSpPr>
          <p:cNvPr id="3" name="Pentagon 2"/>
          <p:cNvSpPr/>
          <p:nvPr userDrawn="1"/>
        </p:nvSpPr>
        <p:spPr>
          <a:xfrm rot="16200000">
            <a:off x="16941768" y="9373600"/>
            <a:ext cx="758056" cy="483378"/>
          </a:xfrm>
          <a:prstGeom prst="homePlate">
            <a:avLst>
              <a:gd name="adj" fmla="val 4743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grpSp>
        <p:nvGrpSpPr>
          <p:cNvPr id="4" name="Group 3"/>
          <p:cNvGrpSpPr/>
          <p:nvPr userDrawn="1"/>
        </p:nvGrpSpPr>
        <p:grpSpPr>
          <a:xfrm>
            <a:off x="637216" y="9547575"/>
            <a:ext cx="426334" cy="426880"/>
            <a:chOff x="4020809" y="3284887"/>
            <a:chExt cx="426334" cy="426880"/>
          </a:xfrm>
        </p:grpSpPr>
        <p:grpSp>
          <p:nvGrpSpPr>
            <p:cNvPr id="5" name="Group 4"/>
            <p:cNvGrpSpPr/>
            <p:nvPr/>
          </p:nvGrpSpPr>
          <p:grpSpPr>
            <a:xfrm>
              <a:off x="4021982" y="3285161"/>
              <a:ext cx="425161" cy="426606"/>
              <a:chOff x="3983149" y="3197820"/>
              <a:chExt cx="425161" cy="426606"/>
            </a:xfrm>
            <a:effectLst>
              <a:outerShdw blurRad="127000" dist="38100" dir="5400000" algn="t" rotWithShape="0">
                <a:prstClr val="black">
                  <a:alpha val="67000"/>
                </a:prstClr>
              </a:outerShdw>
            </a:effectLst>
          </p:grpSpPr>
          <p:sp>
            <p:nvSpPr>
              <p:cNvPr id="7" name="Freeform 6"/>
              <p:cNvSpPr/>
              <p:nvPr/>
            </p:nvSpPr>
            <p:spPr>
              <a:xfrm>
                <a:off x="3983149" y="3411260"/>
                <a:ext cx="213166" cy="213166"/>
              </a:xfrm>
              <a:custGeom>
                <a:avLst/>
                <a:gdLst>
                  <a:gd name="connsiteX0" fmla="*/ 0 w 213166"/>
                  <a:gd name="connsiteY0" fmla="*/ 0 h 213166"/>
                  <a:gd name="connsiteX1" fmla="*/ 213166 w 213166"/>
                  <a:gd name="connsiteY1" fmla="*/ 0 h 213166"/>
                  <a:gd name="connsiteX2" fmla="*/ 213166 w 213166"/>
                  <a:gd name="connsiteY2" fmla="*/ 213166 h 213166"/>
                  <a:gd name="connsiteX3" fmla="*/ 0 w 213166"/>
                  <a:gd name="connsiteY3" fmla="*/ 1 h 213166"/>
                  <a:gd name="connsiteX4" fmla="*/ 0 w 213166"/>
                  <a:gd name="connsiteY4" fmla="*/ 0 h 2131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3166" h="213166">
                    <a:moveTo>
                      <a:pt x="0" y="0"/>
                    </a:moveTo>
                    <a:lnTo>
                      <a:pt x="213166" y="0"/>
                    </a:lnTo>
                    <a:lnTo>
                      <a:pt x="213166" y="213166"/>
                    </a:lnTo>
                    <a:cubicBezTo>
                      <a:pt x="95437" y="213166"/>
                      <a:pt x="0" y="117729"/>
                      <a:pt x="0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uk-UA"/>
              </a:p>
            </p:txBody>
          </p:sp>
          <p:sp>
            <p:nvSpPr>
              <p:cNvPr id="8" name="Freeform 7"/>
              <p:cNvSpPr/>
              <p:nvPr/>
            </p:nvSpPr>
            <p:spPr>
              <a:xfrm>
                <a:off x="3983149" y="3198095"/>
                <a:ext cx="213166" cy="213165"/>
              </a:xfrm>
              <a:custGeom>
                <a:avLst/>
                <a:gdLst>
                  <a:gd name="connsiteX0" fmla="*/ 213166 w 213166"/>
                  <a:gd name="connsiteY0" fmla="*/ 0 h 213165"/>
                  <a:gd name="connsiteX1" fmla="*/ 213166 w 213166"/>
                  <a:gd name="connsiteY1" fmla="*/ 213165 h 213165"/>
                  <a:gd name="connsiteX2" fmla="*/ 0 w 213166"/>
                  <a:gd name="connsiteY2" fmla="*/ 213165 h 213165"/>
                  <a:gd name="connsiteX3" fmla="*/ 4331 w 213166"/>
                  <a:gd name="connsiteY3" fmla="*/ 170205 h 213165"/>
                  <a:gd name="connsiteX4" fmla="*/ 213166 w 213166"/>
                  <a:gd name="connsiteY4" fmla="*/ 0 h 2131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3166" h="213165">
                    <a:moveTo>
                      <a:pt x="213166" y="0"/>
                    </a:moveTo>
                    <a:lnTo>
                      <a:pt x="213166" y="213165"/>
                    </a:lnTo>
                    <a:lnTo>
                      <a:pt x="0" y="213165"/>
                    </a:lnTo>
                    <a:lnTo>
                      <a:pt x="4331" y="170205"/>
                    </a:lnTo>
                    <a:cubicBezTo>
                      <a:pt x="24208" y="73069"/>
                      <a:pt x="110153" y="0"/>
                      <a:pt x="21316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uk-UA"/>
              </a:p>
            </p:txBody>
          </p:sp>
          <p:sp>
            <p:nvSpPr>
              <p:cNvPr id="9" name="Freeform 8"/>
              <p:cNvSpPr/>
              <p:nvPr/>
            </p:nvSpPr>
            <p:spPr>
              <a:xfrm rot="10800000">
                <a:off x="4195144" y="3197820"/>
                <a:ext cx="213166" cy="213166"/>
              </a:xfrm>
              <a:custGeom>
                <a:avLst/>
                <a:gdLst>
                  <a:gd name="connsiteX0" fmla="*/ 0 w 213166"/>
                  <a:gd name="connsiteY0" fmla="*/ 0 h 213166"/>
                  <a:gd name="connsiteX1" fmla="*/ 213166 w 213166"/>
                  <a:gd name="connsiteY1" fmla="*/ 0 h 213166"/>
                  <a:gd name="connsiteX2" fmla="*/ 213166 w 213166"/>
                  <a:gd name="connsiteY2" fmla="*/ 213166 h 213166"/>
                  <a:gd name="connsiteX3" fmla="*/ 0 w 213166"/>
                  <a:gd name="connsiteY3" fmla="*/ 1 h 213166"/>
                  <a:gd name="connsiteX4" fmla="*/ 0 w 213166"/>
                  <a:gd name="connsiteY4" fmla="*/ 0 h 2131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3166" h="213166">
                    <a:moveTo>
                      <a:pt x="0" y="0"/>
                    </a:moveTo>
                    <a:lnTo>
                      <a:pt x="213166" y="0"/>
                    </a:lnTo>
                    <a:lnTo>
                      <a:pt x="213166" y="213166"/>
                    </a:lnTo>
                    <a:cubicBezTo>
                      <a:pt x="95437" y="213166"/>
                      <a:pt x="0" y="117729"/>
                      <a:pt x="0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uk-UA"/>
              </a:p>
            </p:txBody>
          </p:sp>
          <p:sp>
            <p:nvSpPr>
              <p:cNvPr id="10" name="Freeform 9"/>
              <p:cNvSpPr/>
              <p:nvPr/>
            </p:nvSpPr>
            <p:spPr>
              <a:xfrm rot="10800000">
                <a:off x="4195144" y="3410986"/>
                <a:ext cx="213166" cy="213165"/>
              </a:xfrm>
              <a:custGeom>
                <a:avLst/>
                <a:gdLst>
                  <a:gd name="connsiteX0" fmla="*/ 213166 w 213166"/>
                  <a:gd name="connsiteY0" fmla="*/ 0 h 213165"/>
                  <a:gd name="connsiteX1" fmla="*/ 213166 w 213166"/>
                  <a:gd name="connsiteY1" fmla="*/ 213165 h 213165"/>
                  <a:gd name="connsiteX2" fmla="*/ 0 w 213166"/>
                  <a:gd name="connsiteY2" fmla="*/ 213165 h 213165"/>
                  <a:gd name="connsiteX3" fmla="*/ 4331 w 213166"/>
                  <a:gd name="connsiteY3" fmla="*/ 170205 h 213165"/>
                  <a:gd name="connsiteX4" fmla="*/ 213166 w 213166"/>
                  <a:gd name="connsiteY4" fmla="*/ 0 h 2131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3166" h="213165">
                    <a:moveTo>
                      <a:pt x="213166" y="0"/>
                    </a:moveTo>
                    <a:lnTo>
                      <a:pt x="213166" y="213165"/>
                    </a:lnTo>
                    <a:lnTo>
                      <a:pt x="0" y="213165"/>
                    </a:lnTo>
                    <a:lnTo>
                      <a:pt x="4331" y="170205"/>
                    </a:lnTo>
                    <a:cubicBezTo>
                      <a:pt x="24208" y="73069"/>
                      <a:pt x="110153" y="0"/>
                      <a:pt x="21316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uk-UA"/>
              </a:p>
            </p:txBody>
          </p:sp>
        </p:grpSp>
        <p:sp>
          <p:nvSpPr>
            <p:cNvPr id="6" name="Oval 5"/>
            <p:cNvSpPr/>
            <p:nvPr/>
          </p:nvSpPr>
          <p:spPr>
            <a:xfrm>
              <a:off x="4020809" y="3284887"/>
              <a:ext cx="426334" cy="426332"/>
            </a:xfrm>
            <a:prstGeom prst="ellipse">
              <a:avLst/>
            </a:prstGeom>
            <a:noFill/>
            <a:ln w="190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uk-UA"/>
            </a:p>
          </p:txBody>
        </p:sp>
      </p:grpSp>
      <p:sp>
        <p:nvSpPr>
          <p:cNvPr id="12" name="Slide Number Placeholder 11"/>
          <p:cNvSpPr>
            <a:spLocks noGrp="1"/>
          </p:cNvSpPr>
          <p:nvPr>
            <p:ph type="sldNum" sz="quarter" idx="4"/>
          </p:nvPr>
        </p:nvSpPr>
        <p:spPr>
          <a:xfrm>
            <a:off x="16991767" y="9486896"/>
            <a:ext cx="658058" cy="50742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000" b="1">
                <a:solidFill>
                  <a:schemeClr val="bg1"/>
                </a:solidFill>
              </a:defRPr>
            </a:lvl1pPr>
          </a:lstStyle>
          <a:p>
            <a:fld id="{351ABB6D-C8A3-4255-8D52-A73482BB391F}" type="slidenum">
              <a:rPr lang="uk-UA" smtClean="0"/>
              <a:pPr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1918399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2" r:id="rId1"/>
  </p:sldLayoutIdLst>
  <p:timing>
    <p:tnLst>
      <p:par>
        <p:cTn id="1" dur="indefinite" restart="never" nodeType="tmRoot"/>
      </p:par>
    </p:tnLst>
  </p:timing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908940" y="9468353"/>
            <a:ext cx="18766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smtClean="0">
                <a:solidFill>
                  <a:schemeClr val="tx1"/>
                </a:solidFill>
                <a:ea typeface="Roboto Condensed" panose="02000000000000000000" pitchFamily="2" charset="0"/>
              </a:rPr>
              <a:t>S</a:t>
            </a:r>
            <a:r>
              <a:rPr lang="en-US" sz="3200" b="1" smtClean="0">
                <a:solidFill>
                  <a:schemeClr val="accent1"/>
                </a:solidFill>
                <a:ea typeface="Roboto Condensed" panose="02000000000000000000" pitchFamily="2" charset="0"/>
              </a:rPr>
              <a:t>M</a:t>
            </a:r>
            <a:r>
              <a:rPr lang="en-US" sz="3200" b="1" smtClean="0">
                <a:solidFill>
                  <a:schemeClr val="accent2"/>
                </a:solidFill>
                <a:ea typeface="Roboto Condensed" panose="02000000000000000000" pitchFamily="2" charset="0"/>
              </a:rPr>
              <a:t>A</a:t>
            </a:r>
            <a:r>
              <a:rPr lang="en-US" sz="3200" b="1" smtClean="0">
                <a:solidFill>
                  <a:schemeClr val="accent3"/>
                </a:solidFill>
                <a:ea typeface="Roboto Condensed" panose="02000000000000000000" pitchFamily="2" charset="0"/>
              </a:rPr>
              <a:t>R</a:t>
            </a:r>
            <a:r>
              <a:rPr lang="en-US" sz="3200" b="1" smtClean="0">
                <a:solidFill>
                  <a:schemeClr val="accent4"/>
                </a:solidFill>
                <a:ea typeface="Roboto Condensed" panose="02000000000000000000" pitchFamily="2" charset="0"/>
              </a:rPr>
              <a:t>T</a:t>
            </a:r>
          </a:p>
        </p:txBody>
      </p:sp>
      <p:sp>
        <p:nvSpPr>
          <p:cNvPr id="3" name="Pentagon 2"/>
          <p:cNvSpPr/>
          <p:nvPr userDrawn="1"/>
        </p:nvSpPr>
        <p:spPr>
          <a:xfrm rot="16200000">
            <a:off x="16941768" y="9373600"/>
            <a:ext cx="758056" cy="483378"/>
          </a:xfrm>
          <a:prstGeom prst="homePlate">
            <a:avLst>
              <a:gd name="adj" fmla="val 4743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grpSp>
        <p:nvGrpSpPr>
          <p:cNvPr id="4" name="Group 3"/>
          <p:cNvGrpSpPr/>
          <p:nvPr userDrawn="1"/>
        </p:nvGrpSpPr>
        <p:grpSpPr>
          <a:xfrm>
            <a:off x="637216" y="9547575"/>
            <a:ext cx="426334" cy="426880"/>
            <a:chOff x="4020809" y="3284887"/>
            <a:chExt cx="426334" cy="426880"/>
          </a:xfrm>
        </p:grpSpPr>
        <p:grpSp>
          <p:nvGrpSpPr>
            <p:cNvPr id="5" name="Group 4"/>
            <p:cNvGrpSpPr/>
            <p:nvPr/>
          </p:nvGrpSpPr>
          <p:grpSpPr>
            <a:xfrm>
              <a:off x="4021982" y="3285161"/>
              <a:ext cx="425161" cy="426606"/>
              <a:chOff x="3983149" y="3197820"/>
              <a:chExt cx="425161" cy="426606"/>
            </a:xfrm>
            <a:effectLst>
              <a:outerShdw blurRad="127000" dist="38100" dir="5400000" algn="t" rotWithShape="0">
                <a:prstClr val="black">
                  <a:alpha val="67000"/>
                </a:prstClr>
              </a:outerShdw>
            </a:effectLst>
          </p:grpSpPr>
          <p:sp>
            <p:nvSpPr>
              <p:cNvPr id="7" name="Freeform 6"/>
              <p:cNvSpPr/>
              <p:nvPr/>
            </p:nvSpPr>
            <p:spPr>
              <a:xfrm>
                <a:off x="3983149" y="3411260"/>
                <a:ext cx="213166" cy="213166"/>
              </a:xfrm>
              <a:custGeom>
                <a:avLst/>
                <a:gdLst>
                  <a:gd name="connsiteX0" fmla="*/ 0 w 213166"/>
                  <a:gd name="connsiteY0" fmla="*/ 0 h 213166"/>
                  <a:gd name="connsiteX1" fmla="*/ 213166 w 213166"/>
                  <a:gd name="connsiteY1" fmla="*/ 0 h 213166"/>
                  <a:gd name="connsiteX2" fmla="*/ 213166 w 213166"/>
                  <a:gd name="connsiteY2" fmla="*/ 213166 h 213166"/>
                  <a:gd name="connsiteX3" fmla="*/ 0 w 213166"/>
                  <a:gd name="connsiteY3" fmla="*/ 1 h 213166"/>
                  <a:gd name="connsiteX4" fmla="*/ 0 w 213166"/>
                  <a:gd name="connsiteY4" fmla="*/ 0 h 2131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3166" h="213166">
                    <a:moveTo>
                      <a:pt x="0" y="0"/>
                    </a:moveTo>
                    <a:lnTo>
                      <a:pt x="213166" y="0"/>
                    </a:lnTo>
                    <a:lnTo>
                      <a:pt x="213166" y="213166"/>
                    </a:lnTo>
                    <a:cubicBezTo>
                      <a:pt x="95437" y="213166"/>
                      <a:pt x="0" y="117729"/>
                      <a:pt x="0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uk-UA"/>
              </a:p>
            </p:txBody>
          </p:sp>
          <p:sp>
            <p:nvSpPr>
              <p:cNvPr id="8" name="Freeform 7"/>
              <p:cNvSpPr/>
              <p:nvPr/>
            </p:nvSpPr>
            <p:spPr>
              <a:xfrm>
                <a:off x="3983149" y="3198095"/>
                <a:ext cx="213166" cy="213165"/>
              </a:xfrm>
              <a:custGeom>
                <a:avLst/>
                <a:gdLst>
                  <a:gd name="connsiteX0" fmla="*/ 213166 w 213166"/>
                  <a:gd name="connsiteY0" fmla="*/ 0 h 213165"/>
                  <a:gd name="connsiteX1" fmla="*/ 213166 w 213166"/>
                  <a:gd name="connsiteY1" fmla="*/ 213165 h 213165"/>
                  <a:gd name="connsiteX2" fmla="*/ 0 w 213166"/>
                  <a:gd name="connsiteY2" fmla="*/ 213165 h 213165"/>
                  <a:gd name="connsiteX3" fmla="*/ 4331 w 213166"/>
                  <a:gd name="connsiteY3" fmla="*/ 170205 h 213165"/>
                  <a:gd name="connsiteX4" fmla="*/ 213166 w 213166"/>
                  <a:gd name="connsiteY4" fmla="*/ 0 h 2131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3166" h="213165">
                    <a:moveTo>
                      <a:pt x="213166" y="0"/>
                    </a:moveTo>
                    <a:lnTo>
                      <a:pt x="213166" y="213165"/>
                    </a:lnTo>
                    <a:lnTo>
                      <a:pt x="0" y="213165"/>
                    </a:lnTo>
                    <a:lnTo>
                      <a:pt x="4331" y="170205"/>
                    </a:lnTo>
                    <a:cubicBezTo>
                      <a:pt x="24208" y="73069"/>
                      <a:pt x="110153" y="0"/>
                      <a:pt x="21316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uk-UA"/>
              </a:p>
            </p:txBody>
          </p:sp>
          <p:sp>
            <p:nvSpPr>
              <p:cNvPr id="9" name="Freeform 8"/>
              <p:cNvSpPr/>
              <p:nvPr/>
            </p:nvSpPr>
            <p:spPr>
              <a:xfrm rot="10800000">
                <a:off x="4195144" y="3197820"/>
                <a:ext cx="213166" cy="213166"/>
              </a:xfrm>
              <a:custGeom>
                <a:avLst/>
                <a:gdLst>
                  <a:gd name="connsiteX0" fmla="*/ 0 w 213166"/>
                  <a:gd name="connsiteY0" fmla="*/ 0 h 213166"/>
                  <a:gd name="connsiteX1" fmla="*/ 213166 w 213166"/>
                  <a:gd name="connsiteY1" fmla="*/ 0 h 213166"/>
                  <a:gd name="connsiteX2" fmla="*/ 213166 w 213166"/>
                  <a:gd name="connsiteY2" fmla="*/ 213166 h 213166"/>
                  <a:gd name="connsiteX3" fmla="*/ 0 w 213166"/>
                  <a:gd name="connsiteY3" fmla="*/ 1 h 213166"/>
                  <a:gd name="connsiteX4" fmla="*/ 0 w 213166"/>
                  <a:gd name="connsiteY4" fmla="*/ 0 h 2131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3166" h="213166">
                    <a:moveTo>
                      <a:pt x="0" y="0"/>
                    </a:moveTo>
                    <a:lnTo>
                      <a:pt x="213166" y="0"/>
                    </a:lnTo>
                    <a:lnTo>
                      <a:pt x="213166" y="213166"/>
                    </a:lnTo>
                    <a:cubicBezTo>
                      <a:pt x="95437" y="213166"/>
                      <a:pt x="0" y="117729"/>
                      <a:pt x="0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uk-UA"/>
              </a:p>
            </p:txBody>
          </p:sp>
          <p:sp>
            <p:nvSpPr>
              <p:cNvPr id="10" name="Freeform 9"/>
              <p:cNvSpPr/>
              <p:nvPr/>
            </p:nvSpPr>
            <p:spPr>
              <a:xfrm rot="10800000">
                <a:off x="4195144" y="3410986"/>
                <a:ext cx="213166" cy="213165"/>
              </a:xfrm>
              <a:custGeom>
                <a:avLst/>
                <a:gdLst>
                  <a:gd name="connsiteX0" fmla="*/ 213166 w 213166"/>
                  <a:gd name="connsiteY0" fmla="*/ 0 h 213165"/>
                  <a:gd name="connsiteX1" fmla="*/ 213166 w 213166"/>
                  <a:gd name="connsiteY1" fmla="*/ 213165 h 213165"/>
                  <a:gd name="connsiteX2" fmla="*/ 0 w 213166"/>
                  <a:gd name="connsiteY2" fmla="*/ 213165 h 213165"/>
                  <a:gd name="connsiteX3" fmla="*/ 4331 w 213166"/>
                  <a:gd name="connsiteY3" fmla="*/ 170205 h 213165"/>
                  <a:gd name="connsiteX4" fmla="*/ 213166 w 213166"/>
                  <a:gd name="connsiteY4" fmla="*/ 0 h 2131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3166" h="213165">
                    <a:moveTo>
                      <a:pt x="213166" y="0"/>
                    </a:moveTo>
                    <a:lnTo>
                      <a:pt x="213166" y="213165"/>
                    </a:lnTo>
                    <a:lnTo>
                      <a:pt x="0" y="213165"/>
                    </a:lnTo>
                    <a:lnTo>
                      <a:pt x="4331" y="170205"/>
                    </a:lnTo>
                    <a:cubicBezTo>
                      <a:pt x="24208" y="73069"/>
                      <a:pt x="110153" y="0"/>
                      <a:pt x="21316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uk-UA"/>
              </a:p>
            </p:txBody>
          </p:sp>
        </p:grpSp>
        <p:sp>
          <p:nvSpPr>
            <p:cNvPr id="6" name="Oval 5"/>
            <p:cNvSpPr/>
            <p:nvPr/>
          </p:nvSpPr>
          <p:spPr>
            <a:xfrm>
              <a:off x="4020809" y="3284887"/>
              <a:ext cx="426334" cy="426332"/>
            </a:xfrm>
            <a:prstGeom prst="ellipse">
              <a:avLst/>
            </a:prstGeom>
            <a:noFill/>
            <a:ln w="190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uk-UA"/>
            </a:p>
          </p:txBody>
        </p:sp>
      </p:grpSp>
      <p:sp>
        <p:nvSpPr>
          <p:cNvPr id="12" name="Slide Number Placeholder 11"/>
          <p:cNvSpPr>
            <a:spLocks noGrp="1"/>
          </p:cNvSpPr>
          <p:nvPr>
            <p:ph type="sldNum" sz="quarter" idx="4"/>
          </p:nvPr>
        </p:nvSpPr>
        <p:spPr>
          <a:xfrm>
            <a:off x="16991767" y="9486896"/>
            <a:ext cx="658058" cy="50742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000" b="1">
                <a:solidFill>
                  <a:schemeClr val="bg1"/>
                </a:solidFill>
              </a:defRPr>
            </a:lvl1pPr>
          </a:lstStyle>
          <a:p>
            <a:fld id="{351ABB6D-C8A3-4255-8D52-A73482BB391F}" type="slidenum">
              <a:rPr lang="uk-UA" smtClean="0"/>
              <a:pPr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821491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45" r:id="rId2"/>
  </p:sldLayoutIdLst>
  <p:timing>
    <p:tnLst>
      <p:par>
        <p:cTn id="1" dur="indefinite" restart="never" nodeType="tmRoot"/>
      </p:par>
    </p:tnLst>
  </p:timing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096045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0" r:id="rId1"/>
    <p:sldLayoutId id="2147483751" r:id="rId2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uk-U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占位符 3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7" name="Rectangle 6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4" name="Rectangle 13"/>
          <p:cNvSpPr/>
          <p:nvPr/>
        </p:nvSpPr>
        <p:spPr>
          <a:xfrm rot="18884312">
            <a:off x="6078560" y="473421"/>
            <a:ext cx="5254580" cy="7725192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uk-UA" sz="49600" dirty="0" smtClean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ontAwesome" pitchFamily="2" charset="0"/>
              </a:rPr>
              <a:t></a:t>
            </a:r>
            <a:endParaRPr lang="uk-UA" sz="49600" dirty="0">
              <a:solidFill>
                <a:schemeClr val="tx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ontAwesome" pitchFamily="2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640269" y="2664677"/>
            <a:ext cx="14223880" cy="2215991"/>
          </a:xfrm>
          <a:prstGeom prst="rect">
            <a:avLst/>
          </a:prstGeom>
          <a:noFill/>
          <a:effectLst>
            <a:outerShdw blurRad="254000" dist="127000" dir="5400000" algn="t" rotWithShape="0">
              <a:prstClr val="black">
                <a:alpha val="67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zh-CN" sz="13800" b="1" dirty="0" smtClean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WP and DD writing</a:t>
            </a:r>
            <a:endParaRPr lang="uk-UA" sz="13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8041863" y="5092517"/>
            <a:ext cx="2437630" cy="523220"/>
            <a:chOff x="7946917" y="5281601"/>
            <a:chExt cx="2437630" cy="523220"/>
          </a:xfrm>
        </p:grpSpPr>
        <p:sp>
          <p:nvSpPr>
            <p:cNvPr id="10" name="TextBox 9"/>
            <p:cNvSpPr txBox="1"/>
            <p:nvPr/>
          </p:nvSpPr>
          <p:spPr>
            <a:xfrm>
              <a:off x="7946917" y="5281601"/>
              <a:ext cx="243763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18</a:t>
              </a:r>
              <a:r>
                <a:rPr lang="en-US" altLang="zh-CN" sz="28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N1</a:t>
              </a:r>
              <a:r>
                <a:rPr lang="zh-CN" altLang="en-US" sz="28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段芊羽</a:t>
              </a:r>
              <a:endParaRPr lang="uk-UA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" name="4-Point Star 1"/>
            <p:cNvSpPr/>
            <p:nvPr/>
          </p:nvSpPr>
          <p:spPr>
            <a:xfrm>
              <a:off x="7946917" y="5382873"/>
              <a:ext cx="320675" cy="320675"/>
            </a:xfrm>
            <a:prstGeom prst="star4">
              <a:avLst>
                <a:gd name="adj" fmla="val 23579"/>
              </a:avLst>
            </a:prstGeom>
            <a:solidFill>
              <a:schemeClr val="accent5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6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11" name="4-Point Star 10"/>
            <p:cNvSpPr/>
            <p:nvPr/>
          </p:nvSpPr>
          <p:spPr>
            <a:xfrm>
              <a:off x="10063872" y="5382873"/>
              <a:ext cx="320675" cy="320675"/>
            </a:xfrm>
            <a:prstGeom prst="star4">
              <a:avLst>
                <a:gd name="adj" fmla="val 23579"/>
              </a:avLst>
            </a:prstGeom>
            <a:solidFill>
              <a:schemeClr val="accent5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6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0" y="6448929"/>
            <a:ext cx="18288001" cy="3838071"/>
            <a:chOff x="0" y="6448929"/>
            <a:chExt cx="18288001" cy="3838071"/>
          </a:xfrm>
        </p:grpSpPr>
        <p:grpSp>
          <p:nvGrpSpPr>
            <p:cNvPr id="43" name="Group 42"/>
            <p:cNvGrpSpPr/>
            <p:nvPr/>
          </p:nvGrpSpPr>
          <p:grpSpPr>
            <a:xfrm>
              <a:off x="6216427" y="6448929"/>
              <a:ext cx="5879998" cy="3412487"/>
              <a:chOff x="6237852" y="6371503"/>
              <a:chExt cx="5879998" cy="3412487"/>
            </a:xfrm>
          </p:grpSpPr>
          <p:sp>
            <p:nvSpPr>
              <p:cNvPr id="36" name="Isosceles Triangle 35"/>
              <p:cNvSpPr/>
              <p:nvPr/>
            </p:nvSpPr>
            <p:spPr>
              <a:xfrm rot="535202">
                <a:off x="8178067" y="6817623"/>
                <a:ext cx="448081" cy="2949464"/>
              </a:xfrm>
              <a:prstGeom prst="triangl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37" name="Isosceles Triangle 36"/>
              <p:cNvSpPr/>
              <p:nvPr/>
            </p:nvSpPr>
            <p:spPr>
              <a:xfrm rot="21064798" flipH="1">
                <a:off x="9583864" y="6811874"/>
                <a:ext cx="448081" cy="2848703"/>
              </a:xfrm>
              <a:prstGeom prst="triangl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38" name="Isosceles Triangle 37"/>
              <p:cNvSpPr/>
              <p:nvPr/>
            </p:nvSpPr>
            <p:spPr>
              <a:xfrm flipH="1">
                <a:off x="8666275" y="6371503"/>
                <a:ext cx="885274" cy="2848703"/>
              </a:xfrm>
              <a:prstGeom prst="triangl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34" name="Isosceles Triangle 33"/>
              <p:cNvSpPr/>
              <p:nvPr/>
            </p:nvSpPr>
            <p:spPr>
              <a:xfrm rot="1436023">
                <a:off x="6237852" y="7022765"/>
                <a:ext cx="281758" cy="2196102"/>
              </a:xfrm>
              <a:prstGeom prst="triangl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35" name="Isosceles Triangle 34"/>
              <p:cNvSpPr/>
              <p:nvPr/>
            </p:nvSpPr>
            <p:spPr>
              <a:xfrm rot="988752">
                <a:off x="6700158" y="7587888"/>
                <a:ext cx="448081" cy="2196102"/>
              </a:xfrm>
              <a:prstGeom prst="triangl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41" name="Isosceles Triangle 40"/>
              <p:cNvSpPr/>
              <p:nvPr/>
            </p:nvSpPr>
            <p:spPr>
              <a:xfrm rot="20163977" flipH="1">
                <a:off x="11836092" y="7022765"/>
                <a:ext cx="281758" cy="2196102"/>
              </a:xfrm>
              <a:prstGeom prst="triangl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42" name="Isosceles Triangle 41"/>
              <p:cNvSpPr/>
              <p:nvPr/>
            </p:nvSpPr>
            <p:spPr>
              <a:xfrm rot="20611248" flipH="1">
                <a:off x="11207463" y="7587888"/>
                <a:ext cx="448081" cy="2196102"/>
              </a:xfrm>
              <a:prstGeom prst="triangl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sp>
          <p:nvSpPr>
            <p:cNvPr id="32" name="Freeform 31"/>
            <p:cNvSpPr/>
            <p:nvPr/>
          </p:nvSpPr>
          <p:spPr>
            <a:xfrm>
              <a:off x="0" y="8672034"/>
              <a:ext cx="18288001" cy="1614966"/>
            </a:xfrm>
            <a:custGeom>
              <a:avLst/>
              <a:gdLst>
                <a:gd name="connsiteX0" fmla="*/ 9073727 w 18288001"/>
                <a:gd name="connsiteY0" fmla="*/ 0 h 1614966"/>
                <a:gd name="connsiteX1" fmla="*/ 10438573 w 18288001"/>
                <a:gd name="connsiteY1" fmla="*/ 370070 h 1614966"/>
                <a:gd name="connsiteX2" fmla="*/ 10451063 w 18288001"/>
                <a:gd name="connsiteY2" fmla="*/ 411288 h 1614966"/>
                <a:gd name="connsiteX3" fmla="*/ 10476858 w 18288001"/>
                <a:gd name="connsiteY3" fmla="*/ 397834 h 1614966"/>
                <a:gd name="connsiteX4" fmla="*/ 10886796 w 18288001"/>
                <a:gd name="connsiteY4" fmla="*/ 318679 h 1614966"/>
                <a:gd name="connsiteX5" fmla="*/ 11034561 w 18288001"/>
                <a:gd name="connsiteY5" fmla="*/ 328095 h 1614966"/>
                <a:gd name="connsiteX6" fmla="*/ 11048548 w 18288001"/>
                <a:gd name="connsiteY6" fmla="*/ 330840 h 1614966"/>
                <a:gd name="connsiteX7" fmla="*/ 11112711 w 18288001"/>
                <a:gd name="connsiteY7" fmla="*/ 288297 h 1614966"/>
                <a:gd name="connsiteX8" fmla="*/ 11605697 w 18288001"/>
                <a:gd name="connsiteY8" fmla="*/ 167894 h 1614966"/>
                <a:gd name="connsiteX9" fmla="*/ 12213676 w 18288001"/>
                <a:gd name="connsiteY9" fmla="*/ 372237 h 1614966"/>
                <a:gd name="connsiteX10" fmla="*/ 12231057 w 18288001"/>
                <a:gd name="connsiteY10" fmla="*/ 392479 h 1614966"/>
                <a:gd name="connsiteX11" fmla="*/ 12339995 w 18288001"/>
                <a:gd name="connsiteY11" fmla="*/ 355101 h 1614966"/>
                <a:gd name="connsiteX12" fmla="*/ 12625389 w 18288001"/>
                <a:gd name="connsiteY12" fmla="*/ 318679 h 1614966"/>
                <a:gd name="connsiteX13" fmla="*/ 13252439 w 18288001"/>
                <a:gd name="connsiteY13" fmla="*/ 541826 h 1614966"/>
                <a:gd name="connsiteX14" fmla="*/ 13301264 w 18288001"/>
                <a:gd name="connsiteY14" fmla="*/ 620440 h 1614966"/>
                <a:gd name="connsiteX15" fmla="*/ 13399387 w 18288001"/>
                <a:gd name="connsiteY15" fmla="*/ 569263 h 1614966"/>
                <a:gd name="connsiteX16" fmla="*/ 13809325 w 18288001"/>
                <a:gd name="connsiteY16" fmla="*/ 490108 h 1614966"/>
                <a:gd name="connsiteX17" fmla="*/ 14417304 w 18288001"/>
                <a:gd name="connsiteY17" fmla="*/ 694451 h 1614966"/>
                <a:gd name="connsiteX18" fmla="*/ 14440839 w 18288001"/>
                <a:gd name="connsiteY18" fmla="*/ 721861 h 1614966"/>
                <a:gd name="connsiteX19" fmla="*/ 14752885 w 18288001"/>
                <a:gd name="connsiteY19" fmla="*/ 729649 h 1614966"/>
                <a:gd name="connsiteX20" fmla="*/ 18243785 w 18288001"/>
                <a:gd name="connsiteY20" fmla="*/ 1142781 h 1614966"/>
                <a:gd name="connsiteX21" fmla="*/ 18288001 w 18288001"/>
                <a:gd name="connsiteY21" fmla="*/ 1156692 h 1614966"/>
                <a:gd name="connsiteX22" fmla="*/ 18288001 w 18288001"/>
                <a:gd name="connsiteY22" fmla="*/ 1614966 h 1614966"/>
                <a:gd name="connsiteX23" fmla="*/ 0 w 18288001"/>
                <a:gd name="connsiteY23" fmla="*/ 1614966 h 1614966"/>
                <a:gd name="connsiteX24" fmla="*/ 0 w 18288001"/>
                <a:gd name="connsiteY24" fmla="*/ 1226414 h 1614966"/>
                <a:gd name="connsiteX25" fmla="*/ 176779 w 18288001"/>
                <a:gd name="connsiteY25" fmla="*/ 1193188 h 1614966"/>
                <a:gd name="connsiteX26" fmla="*/ 2081503 w 18288001"/>
                <a:gd name="connsiteY26" fmla="*/ 981245 h 1614966"/>
                <a:gd name="connsiteX27" fmla="*/ 2500549 w 18288001"/>
                <a:gd name="connsiteY27" fmla="*/ 960891 h 1614966"/>
                <a:gd name="connsiteX28" fmla="*/ 2509975 w 18288001"/>
                <a:gd name="connsiteY28" fmla="*/ 901787 h 1614966"/>
                <a:gd name="connsiteX29" fmla="*/ 3228276 w 18288001"/>
                <a:gd name="connsiteY29" fmla="*/ 531717 h 1614966"/>
                <a:gd name="connsiteX30" fmla="*/ 3577762 w 18288001"/>
                <a:gd name="connsiteY30" fmla="*/ 587656 h 1614966"/>
                <a:gd name="connsiteX31" fmla="*/ 3689302 w 18288001"/>
                <a:gd name="connsiteY31" fmla="*/ 637763 h 1614966"/>
                <a:gd name="connsiteX32" fmla="*/ 3701845 w 18288001"/>
                <a:gd name="connsiteY32" fmla="*/ 623155 h 1614966"/>
                <a:gd name="connsiteX33" fmla="*/ 4309824 w 18288001"/>
                <a:gd name="connsiteY33" fmla="*/ 418812 h 1614966"/>
                <a:gd name="connsiteX34" fmla="*/ 4828274 w 18288001"/>
                <a:gd name="connsiteY34" fmla="*/ 554561 h 1614966"/>
                <a:gd name="connsiteX35" fmla="*/ 4855294 w 18288001"/>
                <a:gd name="connsiteY35" fmla="*/ 575263 h 1614966"/>
                <a:gd name="connsiteX36" fmla="*/ 5121715 w 18288001"/>
                <a:gd name="connsiteY36" fmla="*/ 539313 h 1614966"/>
                <a:gd name="connsiteX37" fmla="*/ 5125392 w 18288001"/>
                <a:gd name="connsiteY37" fmla="*/ 531827 h 1614966"/>
                <a:gd name="connsiteX38" fmla="*/ 5800972 w 18288001"/>
                <a:gd name="connsiteY38" fmla="*/ 248756 h 1614966"/>
                <a:gd name="connsiteX39" fmla="*/ 6319420 w 18288001"/>
                <a:gd name="connsiteY39" fmla="*/ 384505 h 1614966"/>
                <a:gd name="connsiteX40" fmla="*/ 6358290 w 18288001"/>
                <a:gd name="connsiteY40" fmla="*/ 414286 h 1614966"/>
                <a:gd name="connsiteX41" fmla="*/ 6491907 w 18288001"/>
                <a:gd name="connsiteY41" fmla="*/ 406288 h 1614966"/>
                <a:gd name="connsiteX42" fmla="*/ 6505654 w 18288001"/>
                <a:gd name="connsiteY42" fmla="*/ 395755 h 1614966"/>
                <a:gd name="connsiteX43" fmla="*/ 7024104 w 18288001"/>
                <a:gd name="connsiteY43" fmla="*/ 260006 h 1614966"/>
                <a:gd name="connsiteX44" fmla="*/ 7434041 w 18288001"/>
                <a:gd name="connsiteY44" fmla="*/ 339161 h 1614966"/>
                <a:gd name="connsiteX45" fmla="*/ 7476523 w 18288001"/>
                <a:gd name="connsiteY45" fmla="*/ 361318 h 1614966"/>
                <a:gd name="connsiteX46" fmla="*/ 7722787 w 18288001"/>
                <a:gd name="connsiteY46" fmla="*/ 355172 h 1614966"/>
                <a:gd name="connsiteX47" fmla="*/ 7790061 w 18288001"/>
                <a:gd name="connsiteY47" fmla="*/ 283071 h 1614966"/>
                <a:gd name="connsiteX48" fmla="*/ 9073727 w 18288001"/>
                <a:gd name="connsiteY48" fmla="*/ 0 h 1614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18288001" h="1614966">
                  <a:moveTo>
                    <a:pt x="9073727" y="0"/>
                  </a:moveTo>
                  <a:cubicBezTo>
                    <a:pt x="9746965" y="0"/>
                    <a:pt x="10308667" y="158872"/>
                    <a:pt x="10438573" y="370070"/>
                  </a:cubicBezTo>
                  <a:lnTo>
                    <a:pt x="10451063" y="411288"/>
                  </a:lnTo>
                  <a:lnTo>
                    <a:pt x="10476858" y="397834"/>
                  </a:lnTo>
                  <a:cubicBezTo>
                    <a:pt x="10593877" y="347860"/>
                    <a:pt x="10734946" y="318679"/>
                    <a:pt x="10886796" y="318679"/>
                  </a:cubicBezTo>
                  <a:cubicBezTo>
                    <a:pt x="10937413" y="318679"/>
                    <a:pt x="10986832" y="321921"/>
                    <a:pt x="11034561" y="328095"/>
                  </a:cubicBezTo>
                  <a:lnTo>
                    <a:pt x="11048548" y="330840"/>
                  </a:lnTo>
                  <a:lnTo>
                    <a:pt x="11112711" y="288297"/>
                  </a:lnTo>
                  <a:cubicBezTo>
                    <a:pt x="11242918" y="213489"/>
                    <a:pt x="11415884" y="167894"/>
                    <a:pt x="11605697" y="167894"/>
                  </a:cubicBezTo>
                  <a:cubicBezTo>
                    <a:pt x="11858781" y="167894"/>
                    <a:pt x="12081915" y="248951"/>
                    <a:pt x="12213676" y="372237"/>
                  </a:cubicBezTo>
                  <a:lnTo>
                    <a:pt x="12231057" y="392479"/>
                  </a:lnTo>
                  <a:lnTo>
                    <a:pt x="12339995" y="355101"/>
                  </a:lnTo>
                  <a:cubicBezTo>
                    <a:pt x="12427714" y="331648"/>
                    <a:pt x="12524156" y="318679"/>
                    <a:pt x="12625389" y="318679"/>
                  </a:cubicBezTo>
                  <a:cubicBezTo>
                    <a:pt x="12891127" y="318679"/>
                    <a:pt x="13123845" y="408045"/>
                    <a:pt x="13252439" y="541826"/>
                  </a:cubicBezTo>
                  <a:lnTo>
                    <a:pt x="13301264" y="620440"/>
                  </a:lnTo>
                  <a:lnTo>
                    <a:pt x="13399387" y="569263"/>
                  </a:lnTo>
                  <a:cubicBezTo>
                    <a:pt x="13516406" y="519289"/>
                    <a:pt x="13657475" y="490108"/>
                    <a:pt x="13809325" y="490108"/>
                  </a:cubicBezTo>
                  <a:cubicBezTo>
                    <a:pt x="14062409" y="490108"/>
                    <a:pt x="14285543" y="571165"/>
                    <a:pt x="14417304" y="694451"/>
                  </a:cubicBezTo>
                  <a:lnTo>
                    <a:pt x="14440839" y="721861"/>
                  </a:lnTo>
                  <a:lnTo>
                    <a:pt x="14752885" y="729649"/>
                  </a:lnTo>
                  <a:cubicBezTo>
                    <a:pt x="16245753" y="779609"/>
                    <a:pt x="17507449" y="933357"/>
                    <a:pt x="18243785" y="1142781"/>
                  </a:cubicBezTo>
                  <a:lnTo>
                    <a:pt x="18288001" y="1156692"/>
                  </a:lnTo>
                  <a:lnTo>
                    <a:pt x="18288001" y="1614966"/>
                  </a:lnTo>
                  <a:lnTo>
                    <a:pt x="0" y="1614966"/>
                  </a:lnTo>
                  <a:lnTo>
                    <a:pt x="0" y="1226414"/>
                  </a:lnTo>
                  <a:lnTo>
                    <a:pt x="176779" y="1193188"/>
                  </a:lnTo>
                  <a:cubicBezTo>
                    <a:pt x="703373" y="1101228"/>
                    <a:pt x="1352471" y="1028259"/>
                    <a:pt x="2081503" y="981245"/>
                  </a:cubicBezTo>
                  <a:lnTo>
                    <a:pt x="2500549" y="960891"/>
                  </a:lnTo>
                  <a:lnTo>
                    <a:pt x="2509975" y="901787"/>
                  </a:lnTo>
                  <a:cubicBezTo>
                    <a:pt x="2578343" y="690589"/>
                    <a:pt x="2873958" y="531717"/>
                    <a:pt x="3228276" y="531717"/>
                  </a:cubicBezTo>
                  <a:cubicBezTo>
                    <a:pt x="3354818" y="531717"/>
                    <a:pt x="3473872" y="551981"/>
                    <a:pt x="3577762" y="587656"/>
                  </a:cubicBezTo>
                  <a:lnTo>
                    <a:pt x="3689302" y="637763"/>
                  </a:lnTo>
                  <a:lnTo>
                    <a:pt x="3701845" y="623155"/>
                  </a:lnTo>
                  <a:cubicBezTo>
                    <a:pt x="3833606" y="499869"/>
                    <a:pt x="4056740" y="418812"/>
                    <a:pt x="4309824" y="418812"/>
                  </a:cubicBezTo>
                  <a:cubicBezTo>
                    <a:pt x="4512292" y="418812"/>
                    <a:pt x="4695589" y="470689"/>
                    <a:pt x="4828274" y="554561"/>
                  </a:cubicBezTo>
                  <a:lnTo>
                    <a:pt x="4855294" y="575263"/>
                  </a:lnTo>
                  <a:lnTo>
                    <a:pt x="5121715" y="539313"/>
                  </a:lnTo>
                  <a:lnTo>
                    <a:pt x="5125392" y="531827"/>
                  </a:lnTo>
                  <a:cubicBezTo>
                    <a:pt x="5236698" y="365478"/>
                    <a:pt x="5497270" y="248756"/>
                    <a:pt x="5800972" y="248756"/>
                  </a:cubicBezTo>
                  <a:cubicBezTo>
                    <a:pt x="6003439" y="248756"/>
                    <a:pt x="6186738" y="300633"/>
                    <a:pt x="6319420" y="384505"/>
                  </a:cubicBezTo>
                  <a:lnTo>
                    <a:pt x="6358290" y="414286"/>
                  </a:lnTo>
                  <a:lnTo>
                    <a:pt x="6491907" y="406288"/>
                  </a:lnTo>
                  <a:lnTo>
                    <a:pt x="6505654" y="395755"/>
                  </a:lnTo>
                  <a:cubicBezTo>
                    <a:pt x="6638338" y="311883"/>
                    <a:pt x="6821636" y="260006"/>
                    <a:pt x="7024104" y="260006"/>
                  </a:cubicBezTo>
                  <a:cubicBezTo>
                    <a:pt x="7175953" y="260006"/>
                    <a:pt x="7317021" y="289187"/>
                    <a:pt x="7434041" y="339161"/>
                  </a:cubicBezTo>
                  <a:lnTo>
                    <a:pt x="7476523" y="361318"/>
                  </a:lnTo>
                  <a:lnTo>
                    <a:pt x="7722787" y="355172"/>
                  </a:lnTo>
                  <a:lnTo>
                    <a:pt x="7790061" y="283071"/>
                  </a:lnTo>
                  <a:cubicBezTo>
                    <a:pt x="8001553" y="116722"/>
                    <a:pt x="8496666" y="0"/>
                    <a:pt x="907372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</p:grpSp>
      <p:sp>
        <p:nvSpPr>
          <p:cNvPr id="13" name="Rectangle 12"/>
          <p:cNvSpPr/>
          <p:nvPr/>
        </p:nvSpPr>
        <p:spPr>
          <a:xfrm>
            <a:off x="0" y="10122408"/>
            <a:ext cx="18288000" cy="164592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425899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7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7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750"/>
                            </p:stCondLst>
                            <p:childTnLst>
                              <p:par>
                                <p:cTn id="21" presetID="37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900" decel="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37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9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37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9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4" grpId="2"/>
      <p:bldP spid="14" grpId="4"/>
      <p:bldP spid="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r>
              <a:rPr lang="en-US" altLang="zh-CN" sz="9600" dirty="0">
                <a:solidFill>
                  <a:schemeClr val="accent1"/>
                </a:solidFill>
              </a:rPr>
              <a:t>CRISIS</a:t>
            </a:r>
            <a:endParaRPr lang="en-US" sz="9600" dirty="0">
              <a:solidFill>
                <a:schemeClr val="accent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FAF4AA5-1B32-4B1D-9466-74C2062FAF79}" type="slidenum">
              <a:rPr lang="uk-UA" smtClean="0"/>
              <a:pPr/>
              <a:t>10</a:t>
            </a:fld>
            <a:endParaRPr lang="uk-UA"/>
          </a:p>
        </p:txBody>
      </p:sp>
      <p:grpSp>
        <p:nvGrpSpPr>
          <p:cNvPr id="61" name="Group 60"/>
          <p:cNvGrpSpPr/>
          <p:nvPr/>
        </p:nvGrpSpPr>
        <p:grpSpPr>
          <a:xfrm>
            <a:off x="2962271" y="2523756"/>
            <a:ext cx="4905379" cy="5983366"/>
            <a:chOff x="9788526" y="4824413"/>
            <a:chExt cx="2217739" cy="2705100"/>
          </a:xfrm>
        </p:grpSpPr>
        <p:sp>
          <p:nvSpPr>
            <p:cNvPr id="8" name="Freeform 5"/>
            <p:cNvSpPr>
              <a:spLocks/>
            </p:cNvSpPr>
            <p:nvPr/>
          </p:nvSpPr>
          <p:spPr bwMode="auto">
            <a:xfrm>
              <a:off x="10377488" y="6694488"/>
              <a:ext cx="1027113" cy="122238"/>
            </a:xfrm>
            <a:custGeom>
              <a:avLst/>
              <a:gdLst>
                <a:gd name="T0" fmla="*/ 23 w 377"/>
                <a:gd name="T1" fmla="*/ 0 h 45"/>
                <a:gd name="T2" fmla="*/ 354 w 377"/>
                <a:gd name="T3" fmla="*/ 0 h 45"/>
                <a:gd name="T4" fmla="*/ 377 w 377"/>
                <a:gd name="T5" fmla="*/ 22 h 45"/>
                <a:gd name="T6" fmla="*/ 377 w 377"/>
                <a:gd name="T7" fmla="*/ 22 h 45"/>
                <a:gd name="T8" fmla="*/ 354 w 377"/>
                <a:gd name="T9" fmla="*/ 45 h 45"/>
                <a:gd name="T10" fmla="*/ 23 w 377"/>
                <a:gd name="T11" fmla="*/ 45 h 45"/>
                <a:gd name="T12" fmla="*/ 0 w 377"/>
                <a:gd name="T13" fmla="*/ 22 h 45"/>
                <a:gd name="T14" fmla="*/ 0 w 377"/>
                <a:gd name="T15" fmla="*/ 22 h 45"/>
                <a:gd name="T16" fmla="*/ 23 w 377"/>
                <a:gd name="T17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77" h="45">
                  <a:moveTo>
                    <a:pt x="23" y="0"/>
                  </a:moveTo>
                  <a:cubicBezTo>
                    <a:pt x="354" y="0"/>
                    <a:pt x="354" y="0"/>
                    <a:pt x="354" y="0"/>
                  </a:cubicBezTo>
                  <a:cubicBezTo>
                    <a:pt x="366" y="0"/>
                    <a:pt x="377" y="10"/>
                    <a:pt x="377" y="22"/>
                  </a:cubicBezTo>
                  <a:cubicBezTo>
                    <a:pt x="377" y="22"/>
                    <a:pt x="377" y="22"/>
                    <a:pt x="377" y="22"/>
                  </a:cubicBezTo>
                  <a:cubicBezTo>
                    <a:pt x="377" y="35"/>
                    <a:pt x="366" y="45"/>
                    <a:pt x="354" y="45"/>
                  </a:cubicBezTo>
                  <a:cubicBezTo>
                    <a:pt x="23" y="45"/>
                    <a:pt x="23" y="45"/>
                    <a:pt x="23" y="45"/>
                  </a:cubicBezTo>
                  <a:cubicBezTo>
                    <a:pt x="10" y="45"/>
                    <a:pt x="0" y="35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0"/>
                    <a:pt x="10" y="0"/>
                    <a:pt x="23" y="0"/>
                  </a:cubicBezTo>
                  <a:close/>
                </a:path>
              </a:pathLst>
            </a:custGeom>
            <a:solidFill>
              <a:srgbClr val="FC8D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uk-UA"/>
            </a:p>
          </p:txBody>
        </p:sp>
        <p:sp>
          <p:nvSpPr>
            <p:cNvPr id="9" name="Rectangle 6"/>
            <p:cNvSpPr>
              <a:spLocks noChangeArrowheads="1"/>
            </p:cNvSpPr>
            <p:nvPr/>
          </p:nvSpPr>
          <p:spPr bwMode="auto">
            <a:xfrm>
              <a:off x="10758488" y="6694488"/>
              <a:ext cx="265113" cy="835025"/>
            </a:xfrm>
            <a:prstGeom prst="rect">
              <a:avLst/>
            </a:prstGeom>
            <a:solidFill>
              <a:srgbClr val="FC8D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uk-UA"/>
            </a:p>
          </p:txBody>
        </p:sp>
        <p:sp>
          <p:nvSpPr>
            <p:cNvPr id="10" name="Freeform 7"/>
            <p:cNvSpPr>
              <a:spLocks/>
            </p:cNvSpPr>
            <p:nvPr/>
          </p:nvSpPr>
          <p:spPr bwMode="auto">
            <a:xfrm>
              <a:off x="9893301" y="6892925"/>
              <a:ext cx="681038" cy="166688"/>
            </a:xfrm>
            <a:custGeom>
              <a:avLst/>
              <a:gdLst>
                <a:gd name="T0" fmla="*/ 10 w 250"/>
                <a:gd name="T1" fmla="*/ 0 h 61"/>
                <a:gd name="T2" fmla="*/ 206 w 250"/>
                <a:gd name="T3" fmla="*/ 0 h 61"/>
                <a:gd name="T4" fmla="*/ 206 w 250"/>
                <a:gd name="T5" fmla="*/ 61 h 61"/>
                <a:gd name="T6" fmla="*/ 58 w 250"/>
                <a:gd name="T7" fmla="*/ 61 h 61"/>
                <a:gd name="T8" fmla="*/ 10 w 250"/>
                <a:gd name="T9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0" h="61">
                  <a:moveTo>
                    <a:pt x="10" y="0"/>
                  </a:moveTo>
                  <a:cubicBezTo>
                    <a:pt x="206" y="0"/>
                    <a:pt x="206" y="0"/>
                    <a:pt x="206" y="0"/>
                  </a:cubicBezTo>
                  <a:cubicBezTo>
                    <a:pt x="250" y="0"/>
                    <a:pt x="245" y="61"/>
                    <a:pt x="206" y="61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8" y="61"/>
                    <a:pt x="0" y="29"/>
                    <a:pt x="10" y="0"/>
                  </a:cubicBezTo>
                  <a:close/>
                </a:path>
              </a:pathLst>
            </a:custGeom>
            <a:solidFill>
              <a:srgbClr val="2755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uk-UA"/>
            </a:p>
          </p:txBody>
        </p:sp>
        <p:sp>
          <p:nvSpPr>
            <p:cNvPr id="11" name="Freeform 8"/>
            <p:cNvSpPr>
              <a:spLocks/>
            </p:cNvSpPr>
            <p:nvPr/>
          </p:nvSpPr>
          <p:spPr bwMode="auto">
            <a:xfrm>
              <a:off x="10058401" y="6235700"/>
              <a:ext cx="139700" cy="201613"/>
            </a:xfrm>
            <a:custGeom>
              <a:avLst/>
              <a:gdLst>
                <a:gd name="T0" fmla="*/ 26 w 88"/>
                <a:gd name="T1" fmla="*/ 0 h 127"/>
                <a:gd name="T2" fmla="*/ 88 w 88"/>
                <a:gd name="T3" fmla="*/ 17 h 127"/>
                <a:gd name="T4" fmla="*/ 72 w 88"/>
                <a:gd name="T5" fmla="*/ 127 h 127"/>
                <a:gd name="T6" fmla="*/ 0 w 88"/>
                <a:gd name="T7" fmla="*/ 108 h 127"/>
                <a:gd name="T8" fmla="*/ 26 w 88"/>
                <a:gd name="T9" fmla="*/ 0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8" h="127">
                  <a:moveTo>
                    <a:pt x="26" y="0"/>
                  </a:moveTo>
                  <a:lnTo>
                    <a:pt x="88" y="17"/>
                  </a:lnTo>
                  <a:lnTo>
                    <a:pt x="72" y="127"/>
                  </a:lnTo>
                  <a:lnTo>
                    <a:pt x="0" y="108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uk-UA"/>
            </a:p>
          </p:txBody>
        </p:sp>
        <p:sp>
          <p:nvSpPr>
            <p:cNvPr id="12" name="Freeform 9"/>
            <p:cNvSpPr>
              <a:spLocks/>
            </p:cNvSpPr>
            <p:nvPr/>
          </p:nvSpPr>
          <p:spPr bwMode="auto">
            <a:xfrm>
              <a:off x="9977438" y="5892800"/>
              <a:ext cx="354013" cy="417513"/>
            </a:xfrm>
            <a:custGeom>
              <a:avLst/>
              <a:gdLst>
                <a:gd name="T0" fmla="*/ 92 w 130"/>
                <a:gd name="T1" fmla="*/ 148 h 153"/>
                <a:gd name="T2" fmla="*/ 47 w 130"/>
                <a:gd name="T3" fmla="*/ 24 h 153"/>
                <a:gd name="T4" fmla="*/ 32 w 130"/>
                <a:gd name="T5" fmla="*/ 126 h 153"/>
                <a:gd name="T6" fmla="*/ 92 w 130"/>
                <a:gd name="T7" fmla="*/ 148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0" h="153">
                  <a:moveTo>
                    <a:pt x="92" y="148"/>
                  </a:moveTo>
                  <a:cubicBezTo>
                    <a:pt x="130" y="136"/>
                    <a:pt x="127" y="0"/>
                    <a:pt x="47" y="24"/>
                  </a:cubicBezTo>
                  <a:cubicBezTo>
                    <a:pt x="0" y="39"/>
                    <a:pt x="6" y="94"/>
                    <a:pt x="32" y="126"/>
                  </a:cubicBezTo>
                  <a:cubicBezTo>
                    <a:pt x="47" y="145"/>
                    <a:pt x="74" y="153"/>
                    <a:pt x="92" y="148"/>
                  </a:cubicBezTo>
                  <a:close/>
                </a:path>
              </a:pathLst>
            </a:custGeom>
            <a:solidFill>
              <a:srgbClr val="F2CA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uk-UA"/>
            </a:p>
          </p:txBody>
        </p:sp>
        <p:sp>
          <p:nvSpPr>
            <p:cNvPr id="13" name="Freeform 10"/>
            <p:cNvSpPr>
              <a:spLocks/>
            </p:cNvSpPr>
            <p:nvPr/>
          </p:nvSpPr>
          <p:spPr bwMode="auto">
            <a:xfrm>
              <a:off x="10061576" y="5956300"/>
              <a:ext cx="212725" cy="179388"/>
            </a:xfrm>
            <a:custGeom>
              <a:avLst/>
              <a:gdLst>
                <a:gd name="T0" fmla="*/ 78 w 78"/>
                <a:gd name="T1" fmla="*/ 35 h 66"/>
                <a:gd name="T2" fmla="*/ 17 w 78"/>
                <a:gd name="T3" fmla="*/ 65 h 66"/>
                <a:gd name="T4" fmla="*/ 78 w 78"/>
                <a:gd name="T5" fmla="*/ 35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8" h="66">
                  <a:moveTo>
                    <a:pt x="78" y="35"/>
                  </a:moveTo>
                  <a:cubicBezTo>
                    <a:pt x="73" y="45"/>
                    <a:pt x="34" y="64"/>
                    <a:pt x="17" y="65"/>
                  </a:cubicBezTo>
                  <a:cubicBezTo>
                    <a:pt x="0" y="66"/>
                    <a:pt x="15" y="0"/>
                    <a:pt x="78" y="35"/>
                  </a:cubicBezTo>
                  <a:close/>
                </a:path>
              </a:pathLst>
            </a:custGeom>
            <a:solidFill>
              <a:srgbClr val="5729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uk-UA"/>
            </a:p>
          </p:txBody>
        </p:sp>
        <p:sp>
          <p:nvSpPr>
            <p:cNvPr id="14" name="Freeform 11"/>
            <p:cNvSpPr>
              <a:spLocks/>
            </p:cNvSpPr>
            <p:nvPr/>
          </p:nvSpPr>
          <p:spPr bwMode="auto">
            <a:xfrm>
              <a:off x="9982201" y="5926138"/>
              <a:ext cx="292100" cy="342900"/>
            </a:xfrm>
            <a:custGeom>
              <a:avLst/>
              <a:gdLst>
                <a:gd name="T0" fmla="*/ 34 w 107"/>
                <a:gd name="T1" fmla="*/ 15 h 126"/>
                <a:gd name="T2" fmla="*/ 40 w 107"/>
                <a:gd name="T3" fmla="*/ 126 h 126"/>
                <a:gd name="T4" fmla="*/ 45 w 107"/>
                <a:gd name="T5" fmla="*/ 96 h 126"/>
                <a:gd name="T6" fmla="*/ 60 w 107"/>
                <a:gd name="T7" fmla="*/ 91 h 126"/>
                <a:gd name="T8" fmla="*/ 107 w 107"/>
                <a:gd name="T9" fmla="*/ 48 h 126"/>
                <a:gd name="T10" fmla="*/ 34 w 107"/>
                <a:gd name="T11" fmla="*/ 15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7" h="126">
                  <a:moveTo>
                    <a:pt x="34" y="15"/>
                  </a:moveTo>
                  <a:cubicBezTo>
                    <a:pt x="1" y="34"/>
                    <a:pt x="0" y="98"/>
                    <a:pt x="40" y="126"/>
                  </a:cubicBezTo>
                  <a:cubicBezTo>
                    <a:pt x="40" y="120"/>
                    <a:pt x="41" y="114"/>
                    <a:pt x="45" y="96"/>
                  </a:cubicBezTo>
                  <a:cubicBezTo>
                    <a:pt x="48" y="97"/>
                    <a:pt x="61" y="113"/>
                    <a:pt x="60" y="91"/>
                  </a:cubicBezTo>
                  <a:cubicBezTo>
                    <a:pt x="57" y="51"/>
                    <a:pt x="73" y="38"/>
                    <a:pt x="107" y="48"/>
                  </a:cubicBezTo>
                  <a:cubicBezTo>
                    <a:pt x="106" y="14"/>
                    <a:pt x="60" y="0"/>
                    <a:pt x="34" y="15"/>
                  </a:cubicBezTo>
                  <a:close/>
                </a:path>
              </a:pathLst>
            </a:custGeom>
            <a:solidFill>
              <a:srgbClr val="5729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uk-UA"/>
            </a:p>
          </p:txBody>
        </p:sp>
        <p:sp>
          <p:nvSpPr>
            <p:cNvPr id="15" name="Freeform 12"/>
            <p:cNvSpPr>
              <a:spLocks/>
            </p:cNvSpPr>
            <p:nvPr/>
          </p:nvSpPr>
          <p:spPr bwMode="auto">
            <a:xfrm>
              <a:off x="10066338" y="6124575"/>
              <a:ext cx="57150" cy="95250"/>
            </a:xfrm>
            <a:custGeom>
              <a:avLst/>
              <a:gdLst>
                <a:gd name="T0" fmla="*/ 8 w 21"/>
                <a:gd name="T1" fmla="*/ 0 h 35"/>
                <a:gd name="T2" fmla="*/ 20 w 21"/>
                <a:gd name="T3" fmla="*/ 16 h 35"/>
                <a:gd name="T4" fmla="*/ 12 w 21"/>
                <a:gd name="T5" fmla="*/ 34 h 35"/>
                <a:gd name="T6" fmla="*/ 1 w 21"/>
                <a:gd name="T7" fmla="*/ 18 h 35"/>
                <a:gd name="T8" fmla="*/ 8 w 21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35">
                  <a:moveTo>
                    <a:pt x="8" y="0"/>
                  </a:moveTo>
                  <a:cubicBezTo>
                    <a:pt x="13" y="0"/>
                    <a:pt x="19" y="7"/>
                    <a:pt x="20" y="16"/>
                  </a:cubicBezTo>
                  <a:cubicBezTo>
                    <a:pt x="21" y="26"/>
                    <a:pt x="17" y="34"/>
                    <a:pt x="12" y="34"/>
                  </a:cubicBezTo>
                  <a:cubicBezTo>
                    <a:pt x="7" y="35"/>
                    <a:pt x="2" y="28"/>
                    <a:pt x="1" y="18"/>
                  </a:cubicBezTo>
                  <a:cubicBezTo>
                    <a:pt x="0" y="9"/>
                    <a:pt x="3" y="1"/>
                    <a:pt x="8" y="0"/>
                  </a:cubicBezTo>
                  <a:close/>
                </a:path>
              </a:pathLst>
            </a:custGeom>
            <a:solidFill>
              <a:srgbClr val="F2CA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uk-UA"/>
            </a:p>
          </p:txBody>
        </p:sp>
        <p:sp>
          <p:nvSpPr>
            <p:cNvPr id="16" name="Freeform 13"/>
            <p:cNvSpPr>
              <a:spLocks/>
            </p:cNvSpPr>
            <p:nvPr/>
          </p:nvSpPr>
          <p:spPr bwMode="auto">
            <a:xfrm>
              <a:off x="9893301" y="6319838"/>
              <a:ext cx="290513" cy="611188"/>
            </a:xfrm>
            <a:custGeom>
              <a:avLst/>
              <a:gdLst>
                <a:gd name="T0" fmla="*/ 107 w 107"/>
                <a:gd name="T1" fmla="*/ 45 h 224"/>
                <a:gd name="T2" fmla="*/ 95 w 107"/>
                <a:gd name="T3" fmla="*/ 210 h 224"/>
                <a:gd name="T4" fmla="*/ 0 w 107"/>
                <a:gd name="T5" fmla="*/ 224 h 224"/>
                <a:gd name="T6" fmla="*/ 60 w 107"/>
                <a:gd name="T7" fmla="*/ 0 h 224"/>
                <a:gd name="T8" fmla="*/ 107 w 107"/>
                <a:gd name="T9" fmla="*/ 45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" h="224">
                  <a:moveTo>
                    <a:pt x="107" y="45"/>
                  </a:moveTo>
                  <a:cubicBezTo>
                    <a:pt x="95" y="210"/>
                    <a:pt x="95" y="210"/>
                    <a:pt x="95" y="210"/>
                  </a:cubicBezTo>
                  <a:cubicBezTo>
                    <a:pt x="62" y="210"/>
                    <a:pt x="32" y="213"/>
                    <a:pt x="0" y="224"/>
                  </a:cubicBezTo>
                  <a:cubicBezTo>
                    <a:pt x="10" y="142"/>
                    <a:pt x="26" y="64"/>
                    <a:pt x="60" y="0"/>
                  </a:cubicBezTo>
                  <a:cubicBezTo>
                    <a:pt x="74" y="18"/>
                    <a:pt x="99" y="46"/>
                    <a:pt x="107" y="45"/>
                  </a:cubicBezTo>
                  <a:close/>
                </a:path>
              </a:pathLst>
            </a:cu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uk-UA"/>
            </a:p>
          </p:txBody>
        </p:sp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10575926" y="6570663"/>
              <a:ext cx="98425" cy="41275"/>
            </a:xfrm>
            <a:custGeom>
              <a:avLst/>
              <a:gdLst>
                <a:gd name="T0" fmla="*/ 35 w 36"/>
                <a:gd name="T1" fmla="*/ 0 h 15"/>
                <a:gd name="T2" fmla="*/ 13 w 36"/>
                <a:gd name="T3" fmla="*/ 4 h 15"/>
                <a:gd name="T4" fmla="*/ 0 w 36"/>
                <a:gd name="T5" fmla="*/ 12 h 15"/>
                <a:gd name="T6" fmla="*/ 12 w 36"/>
                <a:gd name="T7" fmla="*/ 15 h 15"/>
                <a:gd name="T8" fmla="*/ 27 w 36"/>
                <a:gd name="T9" fmla="*/ 11 h 15"/>
                <a:gd name="T10" fmla="*/ 35 w 36"/>
                <a:gd name="T11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6" h="15">
                  <a:moveTo>
                    <a:pt x="35" y="0"/>
                  </a:moveTo>
                  <a:cubicBezTo>
                    <a:pt x="13" y="4"/>
                    <a:pt x="13" y="4"/>
                    <a:pt x="13" y="4"/>
                  </a:cubicBezTo>
                  <a:cubicBezTo>
                    <a:pt x="10" y="5"/>
                    <a:pt x="0" y="10"/>
                    <a:pt x="0" y="12"/>
                  </a:cubicBezTo>
                  <a:cubicBezTo>
                    <a:pt x="0" y="15"/>
                    <a:pt x="9" y="15"/>
                    <a:pt x="12" y="15"/>
                  </a:cubicBezTo>
                  <a:cubicBezTo>
                    <a:pt x="27" y="11"/>
                    <a:pt x="27" y="11"/>
                    <a:pt x="27" y="11"/>
                  </a:cubicBezTo>
                  <a:cubicBezTo>
                    <a:pt x="36" y="8"/>
                    <a:pt x="36" y="3"/>
                    <a:pt x="35" y="0"/>
                  </a:cubicBezTo>
                  <a:close/>
                </a:path>
              </a:pathLst>
            </a:custGeom>
            <a:solidFill>
              <a:srgbClr val="D4B1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uk-UA"/>
            </a:p>
          </p:txBody>
        </p:sp>
        <p:sp>
          <p:nvSpPr>
            <p:cNvPr id="18" name="Freeform 15"/>
            <p:cNvSpPr>
              <a:spLocks/>
            </p:cNvSpPr>
            <p:nvPr/>
          </p:nvSpPr>
          <p:spPr bwMode="auto">
            <a:xfrm>
              <a:off x="10529888" y="6592888"/>
              <a:ext cx="174625" cy="103188"/>
            </a:xfrm>
            <a:custGeom>
              <a:avLst/>
              <a:gdLst>
                <a:gd name="T0" fmla="*/ 57 w 64"/>
                <a:gd name="T1" fmla="*/ 10 h 38"/>
                <a:gd name="T2" fmla="*/ 58 w 64"/>
                <a:gd name="T3" fmla="*/ 10 h 38"/>
                <a:gd name="T4" fmla="*/ 54 w 64"/>
                <a:gd name="T5" fmla="*/ 19 h 38"/>
                <a:gd name="T6" fmla="*/ 53 w 64"/>
                <a:gd name="T7" fmla="*/ 29 h 38"/>
                <a:gd name="T8" fmla="*/ 49 w 64"/>
                <a:gd name="T9" fmla="*/ 38 h 38"/>
                <a:gd name="T10" fmla="*/ 27 w 64"/>
                <a:gd name="T11" fmla="*/ 38 h 38"/>
                <a:gd name="T12" fmla="*/ 9 w 64"/>
                <a:gd name="T13" fmla="*/ 32 h 38"/>
                <a:gd name="T14" fmla="*/ 12 w 64"/>
                <a:gd name="T15" fmla="*/ 6 h 38"/>
                <a:gd name="T16" fmla="*/ 22 w 64"/>
                <a:gd name="T17" fmla="*/ 0 h 38"/>
                <a:gd name="T18" fmla="*/ 57 w 64"/>
                <a:gd name="T19" fmla="*/ 0 h 38"/>
                <a:gd name="T20" fmla="*/ 57 w 64"/>
                <a:gd name="T21" fmla="*/ 1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4" h="38">
                  <a:moveTo>
                    <a:pt x="57" y="10"/>
                  </a:moveTo>
                  <a:cubicBezTo>
                    <a:pt x="58" y="10"/>
                    <a:pt x="58" y="10"/>
                    <a:pt x="58" y="10"/>
                  </a:cubicBezTo>
                  <a:cubicBezTo>
                    <a:pt x="61" y="13"/>
                    <a:pt x="59" y="19"/>
                    <a:pt x="54" y="19"/>
                  </a:cubicBezTo>
                  <a:cubicBezTo>
                    <a:pt x="59" y="22"/>
                    <a:pt x="57" y="28"/>
                    <a:pt x="53" y="29"/>
                  </a:cubicBezTo>
                  <a:cubicBezTo>
                    <a:pt x="56" y="32"/>
                    <a:pt x="54" y="38"/>
                    <a:pt x="49" y="38"/>
                  </a:cubicBezTo>
                  <a:cubicBezTo>
                    <a:pt x="27" y="38"/>
                    <a:pt x="27" y="38"/>
                    <a:pt x="27" y="38"/>
                  </a:cubicBezTo>
                  <a:cubicBezTo>
                    <a:pt x="21" y="38"/>
                    <a:pt x="13" y="34"/>
                    <a:pt x="9" y="32"/>
                  </a:cubicBezTo>
                  <a:cubicBezTo>
                    <a:pt x="0" y="24"/>
                    <a:pt x="6" y="9"/>
                    <a:pt x="12" y="6"/>
                  </a:cubicBezTo>
                  <a:cubicBezTo>
                    <a:pt x="16" y="3"/>
                    <a:pt x="19" y="0"/>
                    <a:pt x="22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64" y="0"/>
                    <a:pt x="63" y="10"/>
                    <a:pt x="57" y="1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uk-UA"/>
            </a:p>
          </p:txBody>
        </p:sp>
        <p:sp>
          <p:nvSpPr>
            <p:cNvPr id="19" name="Freeform 16"/>
            <p:cNvSpPr>
              <a:spLocks noEditPoints="1"/>
            </p:cNvSpPr>
            <p:nvPr/>
          </p:nvSpPr>
          <p:spPr bwMode="auto">
            <a:xfrm>
              <a:off x="10652126" y="6619875"/>
              <a:ext cx="38100" cy="52388"/>
            </a:xfrm>
            <a:custGeom>
              <a:avLst/>
              <a:gdLst>
                <a:gd name="T0" fmla="*/ 0 w 14"/>
                <a:gd name="T1" fmla="*/ 19 h 19"/>
                <a:gd name="T2" fmla="*/ 8 w 14"/>
                <a:gd name="T3" fmla="*/ 19 h 19"/>
                <a:gd name="T4" fmla="*/ 8 w 14"/>
                <a:gd name="T5" fmla="*/ 19 h 19"/>
                <a:gd name="T6" fmla="*/ 9 w 14"/>
                <a:gd name="T7" fmla="*/ 19 h 19"/>
                <a:gd name="T8" fmla="*/ 0 w 14"/>
                <a:gd name="T9" fmla="*/ 19 h 19"/>
                <a:gd name="T10" fmla="*/ 13 w 14"/>
                <a:gd name="T11" fmla="*/ 0 h 19"/>
                <a:gd name="T12" fmla="*/ 14 w 14"/>
                <a:gd name="T13" fmla="*/ 1 h 19"/>
                <a:gd name="T14" fmla="*/ 2 w 14"/>
                <a:gd name="T15" fmla="*/ 1 h 19"/>
                <a:gd name="T16" fmla="*/ 13 w 14"/>
                <a:gd name="T17" fmla="*/ 0 h 19"/>
                <a:gd name="T18" fmla="*/ 13 w 14"/>
                <a:gd name="T19" fmla="*/ 0 h 19"/>
                <a:gd name="T20" fmla="*/ 11 w 14"/>
                <a:gd name="T21" fmla="*/ 9 h 19"/>
                <a:gd name="T22" fmla="*/ 9 w 14"/>
                <a:gd name="T23" fmla="*/ 9 h 19"/>
                <a:gd name="T24" fmla="*/ 10 w 14"/>
                <a:gd name="T25" fmla="*/ 10 h 19"/>
                <a:gd name="T26" fmla="*/ 0 w 14"/>
                <a:gd name="T27" fmla="*/ 10 h 19"/>
                <a:gd name="T28" fmla="*/ 11 w 14"/>
                <a:gd name="T29" fmla="*/ 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4" h="19">
                  <a:moveTo>
                    <a:pt x="0" y="19"/>
                  </a:moveTo>
                  <a:cubicBezTo>
                    <a:pt x="0" y="19"/>
                    <a:pt x="4" y="19"/>
                    <a:pt x="8" y="19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8" y="19"/>
                    <a:pt x="9" y="19"/>
                    <a:pt x="9" y="19"/>
                  </a:cubicBezTo>
                  <a:cubicBezTo>
                    <a:pt x="5" y="19"/>
                    <a:pt x="0" y="19"/>
                    <a:pt x="0" y="19"/>
                  </a:cubicBezTo>
                  <a:close/>
                  <a:moveTo>
                    <a:pt x="13" y="0"/>
                  </a:moveTo>
                  <a:cubicBezTo>
                    <a:pt x="13" y="0"/>
                    <a:pt x="13" y="1"/>
                    <a:pt x="14" y="1"/>
                  </a:cubicBezTo>
                  <a:cubicBezTo>
                    <a:pt x="9" y="1"/>
                    <a:pt x="2" y="1"/>
                    <a:pt x="2" y="1"/>
                  </a:cubicBezTo>
                  <a:cubicBezTo>
                    <a:pt x="2" y="1"/>
                    <a:pt x="9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lose/>
                  <a:moveTo>
                    <a:pt x="11" y="9"/>
                  </a:moveTo>
                  <a:cubicBezTo>
                    <a:pt x="11" y="9"/>
                    <a:pt x="10" y="9"/>
                    <a:pt x="9" y="9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6" y="10"/>
                    <a:pt x="0" y="10"/>
                    <a:pt x="0" y="10"/>
                  </a:cubicBezTo>
                  <a:cubicBezTo>
                    <a:pt x="0" y="10"/>
                    <a:pt x="7" y="9"/>
                    <a:pt x="11" y="9"/>
                  </a:cubicBezTo>
                  <a:close/>
                </a:path>
              </a:pathLst>
            </a:custGeom>
            <a:solidFill>
              <a:srgbClr val="D4B1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uk-UA"/>
            </a:p>
          </p:txBody>
        </p:sp>
        <p:sp>
          <p:nvSpPr>
            <p:cNvPr id="20" name="Rectangle 17"/>
            <p:cNvSpPr>
              <a:spLocks noChangeArrowheads="1"/>
            </p:cNvSpPr>
            <p:nvPr/>
          </p:nvSpPr>
          <p:spPr bwMode="auto">
            <a:xfrm>
              <a:off x="10525126" y="6599238"/>
              <a:ext cx="60325" cy="9525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uk-UA"/>
            </a:p>
          </p:txBody>
        </p:sp>
        <p:sp>
          <p:nvSpPr>
            <p:cNvPr id="21" name="Freeform 18"/>
            <p:cNvSpPr>
              <a:spLocks/>
            </p:cNvSpPr>
            <p:nvPr/>
          </p:nvSpPr>
          <p:spPr bwMode="auto">
            <a:xfrm>
              <a:off x="10015538" y="6345238"/>
              <a:ext cx="530225" cy="361950"/>
            </a:xfrm>
            <a:custGeom>
              <a:avLst/>
              <a:gdLst>
                <a:gd name="T0" fmla="*/ 56 w 195"/>
                <a:gd name="T1" fmla="*/ 25 h 133"/>
                <a:gd name="T2" fmla="*/ 107 w 195"/>
                <a:gd name="T3" fmla="*/ 89 h 133"/>
                <a:gd name="T4" fmla="*/ 195 w 195"/>
                <a:gd name="T5" fmla="*/ 89 h 133"/>
                <a:gd name="T6" fmla="*/ 195 w 195"/>
                <a:gd name="T7" fmla="*/ 132 h 133"/>
                <a:gd name="T8" fmla="*/ 100 w 195"/>
                <a:gd name="T9" fmla="*/ 133 h 133"/>
                <a:gd name="T10" fmla="*/ 71 w 195"/>
                <a:gd name="T11" fmla="*/ 115 h 133"/>
                <a:gd name="T12" fmla="*/ 20 w 195"/>
                <a:gd name="T13" fmla="*/ 55 h 133"/>
                <a:gd name="T14" fmla="*/ 56 w 195"/>
                <a:gd name="T15" fmla="*/ 25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5" h="133">
                  <a:moveTo>
                    <a:pt x="56" y="25"/>
                  </a:moveTo>
                  <a:cubicBezTo>
                    <a:pt x="107" y="89"/>
                    <a:pt x="107" y="89"/>
                    <a:pt x="107" y="89"/>
                  </a:cubicBezTo>
                  <a:cubicBezTo>
                    <a:pt x="195" y="89"/>
                    <a:pt x="195" y="89"/>
                    <a:pt x="195" y="89"/>
                  </a:cubicBezTo>
                  <a:cubicBezTo>
                    <a:pt x="195" y="132"/>
                    <a:pt x="195" y="132"/>
                    <a:pt x="195" y="132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83" y="133"/>
                    <a:pt x="75" y="120"/>
                    <a:pt x="71" y="115"/>
                  </a:cubicBezTo>
                  <a:cubicBezTo>
                    <a:pt x="20" y="55"/>
                    <a:pt x="20" y="55"/>
                    <a:pt x="20" y="55"/>
                  </a:cubicBezTo>
                  <a:cubicBezTo>
                    <a:pt x="0" y="31"/>
                    <a:pt x="37" y="0"/>
                    <a:pt x="56" y="25"/>
                  </a:cubicBezTo>
                  <a:close/>
                </a:path>
              </a:pathLst>
            </a:custGeom>
            <a:solidFill>
              <a:srgbClr val="2755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uk-UA"/>
            </a:p>
          </p:txBody>
        </p:sp>
        <p:sp>
          <p:nvSpPr>
            <p:cNvPr id="22" name="Freeform 19"/>
            <p:cNvSpPr>
              <a:spLocks/>
            </p:cNvSpPr>
            <p:nvPr/>
          </p:nvSpPr>
          <p:spPr bwMode="auto">
            <a:xfrm>
              <a:off x="10415588" y="7288213"/>
              <a:ext cx="292100" cy="225425"/>
            </a:xfrm>
            <a:custGeom>
              <a:avLst/>
              <a:gdLst>
                <a:gd name="T0" fmla="*/ 12 w 107"/>
                <a:gd name="T1" fmla="*/ 26 h 83"/>
                <a:gd name="T2" fmla="*/ 1 w 107"/>
                <a:gd name="T3" fmla="*/ 58 h 83"/>
                <a:gd name="T4" fmla="*/ 4 w 107"/>
                <a:gd name="T5" fmla="*/ 72 h 83"/>
                <a:gd name="T6" fmla="*/ 16 w 107"/>
                <a:gd name="T7" fmla="*/ 74 h 83"/>
                <a:gd name="T8" fmla="*/ 20 w 107"/>
                <a:gd name="T9" fmla="*/ 68 h 83"/>
                <a:gd name="T10" fmla="*/ 52 w 107"/>
                <a:gd name="T11" fmla="*/ 78 h 83"/>
                <a:gd name="T12" fmla="*/ 87 w 107"/>
                <a:gd name="T13" fmla="*/ 82 h 83"/>
                <a:gd name="T14" fmla="*/ 107 w 107"/>
                <a:gd name="T15" fmla="*/ 73 h 83"/>
                <a:gd name="T16" fmla="*/ 72 w 107"/>
                <a:gd name="T17" fmla="*/ 52 h 83"/>
                <a:gd name="T18" fmla="*/ 38 w 107"/>
                <a:gd name="T19" fmla="*/ 11 h 83"/>
                <a:gd name="T20" fmla="*/ 21 w 107"/>
                <a:gd name="T21" fmla="*/ 38 h 83"/>
                <a:gd name="T22" fmla="*/ 12 w 107"/>
                <a:gd name="T23" fmla="*/ 26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7" h="83">
                  <a:moveTo>
                    <a:pt x="12" y="26"/>
                  </a:moveTo>
                  <a:cubicBezTo>
                    <a:pt x="7" y="32"/>
                    <a:pt x="1" y="51"/>
                    <a:pt x="1" y="58"/>
                  </a:cubicBezTo>
                  <a:cubicBezTo>
                    <a:pt x="0" y="66"/>
                    <a:pt x="0" y="72"/>
                    <a:pt x="4" y="72"/>
                  </a:cubicBezTo>
                  <a:cubicBezTo>
                    <a:pt x="16" y="74"/>
                    <a:pt x="16" y="74"/>
                    <a:pt x="16" y="74"/>
                  </a:cubicBezTo>
                  <a:cubicBezTo>
                    <a:pt x="18" y="74"/>
                    <a:pt x="20" y="71"/>
                    <a:pt x="20" y="68"/>
                  </a:cubicBezTo>
                  <a:cubicBezTo>
                    <a:pt x="26" y="68"/>
                    <a:pt x="37" y="76"/>
                    <a:pt x="52" y="78"/>
                  </a:cubicBezTo>
                  <a:cubicBezTo>
                    <a:pt x="87" y="82"/>
                    <a:pt x="87" y="82"/>
                    <a:pt x="87" y="82"/>
                  </a:cubicBezTo>
                  <a:cubicBezTo>
                    <a:pt x="94" y="83"/>
                    <a:pt x="106" y="81"/>
                    <a:pt x="107" y="73"/>
                  </a:cubicBezTo>
                  <a:cubicBezTo>
                    <a:pt x="107" y="64"/>
                    <a:pt x="86" y="59"/>
                    <a:pt x="72" y="52"/>
                  </a:cubicBezTo>
                  <a:cubicBezTo>
                    <a:pt x="57" y="46"/>
                    <a:pt x="38" y="18"/>
                    <a:pt x="38" y="11"/>
                  </a:cubicBezTo>
                  <a:cubicBezTo>
                    <a:pt x="38" y="0"/>
                    <a:pt x="30" y="37"/>
                    <a:pt x="21" y="38"/>
                  </a:cubicBezTo>
                  <a:cubicBezTo>
                    <a:pt x="13" y="38"/>
                    <a:pt x="14" y="23"/>
                    <a:pt x="12" y="26"/>
                  </a:cubicBezTo>
                  <a:close/>
                </a:path>
              </a:pathLst>
            </a:custGeom>
            <a:solidFill>
              <a:srgbClr val="5729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uk-UA"/>
            </a:p>
          </p:txBody>
        </p:sp>
        <p:sp>
          <p:nvSpPr>
            <p:cNvPr id="23" name="Freeform 20"/>
            <p:cNvSpPr>
              <a:spLocks/>
            </p:cNvSpPr>
            <p:nvPr/>
          </p:nvSpPr>
          <p:spPr bwMode="auto">
            <a:xfrm>
              <a:off x="10374313" y="6950075"/>
              <a:ext cx="204788" cy="444500"/>
            </a:xfrm>
            <a:custGeom>
              <a:avLst/>
              <a:gdLst>
                <a:gd name="T0" fmla="*/ 11 w 75"/>
                <a:gd name="T1" fmla="*/ 1 h 163"/>
                <a:gd name="T2" fmla="*/ 51 w 75"/>
                <a:gd name="T3" fmla="*/ 1 h 163"/>
                <a:gd name="T4" fmla="*/ 60 w 75"/>
                <a:gd name="T5" fmla="*/ 5 h 163"/>
                <a:gd name="T6" fmla="*/ 75 w 75"/>
                <a:gd name="T7" fmla="*/ 153 h 163"/>
                <a:gd name="T8" fmla="*/ 65 w 75"/>
                <a:gd name="T9" fmla="*/ 163 h 163"/>
                <a:gd name="T10" fmla="*/ 24 w 75"/>
                <a:gd name="T11" fmla="*/ 163 h 163"/>
                <a:gd name="T12" fmla="*/ 14 w 75"/>
                <a:gd name="T13" fmla="*/ 153 h 163"/>
                <a:gd name="T14" fmla="*/ 1 w 75"/>
                <a:gd name="T15" fmla="*/ 11 h 163"/>
                <a:gd name="T16" fmla="*/ 11 w 75"/>
                <a:gd name="T17" fmla="*/ 1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5" h="163">
                  <a:moveTo>
                    <a:pt x="11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57" y="1"/>
                    <a:pt x="60" y="0"/>
                    <a:pt x="60" y="5"/>
                  </a:cubicBezTo>
                  <a:cubicBezTo>
                    <a:pt x="75" y="153"/>
                    <a:pt x="75" y="153"/>
                    <a:pt x="75" y="153"/>
                  </a:cubicBezTo>
                  <a:cubicBezTo>
                    <a:pt x="75" y="158"/>
                    <a:pt x="70" y="163"/>
                    <a:pt x="65" y="163"/>
                  </a:cubicBezTo>
                  <a:cubicBezTo>
                    <a:pt x="24" y="163"/>
                    <a:pt x="24" y="163"/>
                    <a:pt x="24" y="163"/>
                  </a:cubicBezTo>
                  <a:cubicBezTo>
                    <a:pt x="19" y="163"/>
                    <a:pt x="15" y="158"/>
                    <a:pt x="14" y="153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0" y="6"/>
                    <a:pt x="5" y="1"/>
                    <a:pt x="11" y="1"/>
                  </a:cubicBezTo>
                  <a:close/>
                </a:path>
              </a:pathLst>
            </a:custGeom>
            <a:solidFill>
              <a:srgbClr val="2755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uk-UA"/>
            </a:p>
          </p:txBody>
        </p:sp>
        <p:sp>
          <p:nvSpPr>
            <p:cNvPr id="24" name="Freeform 21"/>
            <p:cNvSpPr>
              <a:spLocks/>
            </p:cNvSpPr>
            <p:nvPr/>
          </p:nvSpPr>
          <p:spPr bwMode="auto">
            <a:xfrm>
              <a:off x="9788526" y="7059613"/>
              <a:ext cx="566738" cy="122238"/>
            </a:xfrm>
            <a:custGeom>
              <a:avLst/>
              <a:gdLst>
                <a:gd name="T0" fmla="*/ 22 w 208"/>
                <a:gd name="T1" fmla="*/ 0 h 45"/>
                <a:gd name="T2" fmla="*/ 185 w 208"/>
                <a:gd name="T3" fmla="*/ 0 h 45"/>
                <a:gd name="T4" fmla="*/ 208 w 208"/>
                <a:gd name="T5" fmla="*/ 22 h 45"/>
                <a:gd name="T6" fmla="*/ 208 w 208"/>
                <a:gd name="T7" fmla="*/ 22 h 45"/>
                <a:gd name="T8" fmla="*/ 185 w 208"/>
                <a:gd name="T9" fmla="*/ 45 h 45"/>
                <a:gd name="T10" fmla="*/ 22 w 208"/>
                <a:gd name="T11" fmla="*/ 45 h 45"/>
                <a:gd name="T12" fmla="*/ 0 w 208"/>
                <a:gd name="T13" fmla="*/ 22 h 45"/>
                <a:gd name="T14" fmla="*/ 0 w 208"/>
                <a:gd name="T15" fmla="*/ 22 h 45"/>
                <a:gd name="T16" fmla="*/ 22 w 208"/>
                <a:gd name="T17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8" h="45">
                  <a:moveTo>
                    <a:pt x="22" y="0"/>
                  </a:moveTo>
                  <a:cubicBezTo>
                    <a:pt x="185" y="0"/>
                    <a:pt x="185" y="0"/>
                    <a:pt x="185" y="0"/>
                  </a:cubicBezTo>
                  <a:cubicBezTo>
                    <a:pt x="198" y="0"/>
                    <a:pt x="208" y="10"/>
                    <a:pt x="208" y="22"/>
                  </a:cubicBezTo>
                  <a:cubicBezTo>
                    <a:pt x="208" y="22"/>
                    <a:pt x="208" y="22"/>
                    <a:pt x="208" y="22"/>
                  </a:cubicBezTo>
                  <a:cubicBezTo>
                    <a:pt x="208" y="35"/>
                    <a:pt x="198" y="45"/>
                    <a:pt x="185" y="45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10" y="45"/>
                    <a:pt x="0" y="35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0"/>
                    <a:pt x="10" y="0"/>
                    <a:pt x="22" y="0"/>
                  </a:cubicBezTo>
                  <a:close/>
                </a:path>
              </a:pathLst>
            </a:custGeom>
            <a:solidFill>
              <a:srgbClr val="FC8D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uk-UA"/>
            </a:p>
          </p:txBody>
        </p:sp>
        <p:sp>
          <p:nvSpPr>
            <p:cNvPr id="25" name="Freeform 22"/>
            <p:cNvSpPr>
              <a:spLocks/>
            </p:cNvSpPr>
            <p:nvPr/>
          </p:nvSpPr>
          <p:spPr bwMode="auto">
            <a:xfrm>
              <a:off x="9788526" y="6557963"/>
              <a:ext cx="123825" cy="623888"/>
            </a:xfrm>
            <a:custGeom>
              <a:avLst/>
              <a:gdLst>
                <a:gd name="T0" fmla="*/ 0 w 45"/>
                <a:gd name="T1" fmla="*/ 206 h 229"/>
                <a:gd name="T2" fmla="*/ 0 w 45"/>
                <a:gd name="T3" fmla="*/ 23 h 229"/>
                <a:gd name="T4" fmla="*/ 22 w 45"/>
                <a:gd name="T5" fmla="*/ 0 h 229"/>
                <a:gd name="T6" fmla="*/ 22 w 45"/>
                <a:gd name="T7" fmla="*/ 0 h 229"/>
                <a:gd name="T8" fmla="*/ 45 w 45"/>
                <a:gd name="T9" fmla="*/ 23 h 229"/>
                <a:gd name="T10" fmla="*/ 45 w 45"/>
                <a:gd name="T11" fmla="*/ 206 h 229"/>
                <a:gd name="T12" fmla="*/ 22 w 45"/>
                <a:gd name="T13" fmla="*/ 229 h 229"/>
                <a:gd name="T14" fmla="*/ 22 w 45"/>
                <a:gd name="T15" fmla="*/ 229 h 229"/>
                <a:gd name="T16" fmla="*/ 0 w 45"/>
                <a:gd name="T17" fmla="*/ 206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" h="229">
                  <a:moveTo>
                    <a:pt x="0" y="206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0" y="10"/>
                    <a:pt x="10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35" y="0"/>
                    <a:pt x="45" y="10"/>
                    <a:pt x="45" y="23"/>
                  </a:cubicBezTo>
                  <a:cubicBezTo>
                    <a:pt x="45" y="206"/>
                    <a:pt x="45" y="206"/>
                    <a:pt x="45" y="206"/>
                  </a:cubicBezTo>
                  <a:cubicBezTo>
                    <a:pt x="45" y="219"/>
                    <a:pt x="35" y="229"/>
                    <a:pt x="22" y="229"/>
                  </a:cubicBezTo>
                  <a:cubicBezTo>
                    <a:pt x="22" y="229"/>
                    <a:pt x="22" y="229"/>
                    <a:pt x="22" y="229"/>
                  </a:cubicBezTo>
                  <a:cubicBezTo>
                    <a:pt x="10" y="229"/>
                    <a:pt x="0" y="219"/>
                    <a:pt x="0" y="206"/>
                  </a:cubicBezTo>
                  <a:close/>
                </a:path>
              </a:pathLst>
            </a:custGeom>
            <a:solidFill>
              <a:srgbClr val="FC8D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uk-UA"/>
            </a:p>
          </p:txBody>
        </p:sp>
        <p:sp>
          <p:nvSpPr>
            <p:cNvPr id="26" name="Rectangle 23"/>
            <p:cNvSpPr>
              <a:spLocks noChangeArrowheads="1"/>
            </p:cNvSpPr>
            <p:nvPr/>
          </p:nvSpPr>
          <p:spPr bwMode="auto">
            <a:xfrm>
              <a:off x="10050463" y="7113588"/>
              <a:ext cx="44450" cy="346075"/>
            </a:xfrm>
            <a:prstGeom prst="rect">
              <a:avLst/>
            </a:prstGeom>
            <a:solidFill>
              <a:srgbClr val="FC8D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uk-UA"/>
            </a:p>
          </p:txBody>
        </p:sp>
        <p:sp>
          <p:nvSpPr>
            <p:cNvPr id="27" name="Freeform 24"/>
            <p:cNvSpPr>
              <a:spLocks/>
            </p:cNvSpPr>
            <p:nvPr/>
          </p:nvSpPr>
          <p:spPr bwMode="auto">
            <a:xfrm>
              <a:off x="9883776" y="7421563"/>
              <a:ext cx="376238" cy="107950"/>
            </a:xfrm>
            <a:custGeom>
              <a:avLst/>
              <a:gdLst>
                <a:gd name="T0" fmla="*/ 0 w 138"/>
                <a:gd name="T1" fmla="*/ 40 h 40"/>
                <a:gd name="T2" fmla="*/ 24 w 138"/>
                <a:gd name="T3" fmla="*/ 14 h 40"/>
                <a:gd name="T4" fmla="*/ 69 w 138"/>
                <a:gd name="T5" fmla="*/ 0 h 40"/>
                <a:gd name="T6" fmla="*/ 114 w 138"/>
                <a:gd name="T7" fmla="*/ 14 h 40"/>
                <a:gd name="T8" fmla="*/ 138 w 138"/>
                <a:gd name="T9" fmla="*/ 40 h 40"/>
                <a:gd name="T10" fmla="*/ 121 w 138"/>
                <a:gd name="T11" fmla="*/ 40 h 40"/>
                <a:gd name="T12" fmla="*/ 106 w 138"/>
                <a:gd name="T13" fmla="*/ 25 h 40"/>
                <a:gd name="T14" fmla="*/ 69 w 138"/>
                <a:gd name="T15" fmla="*/ 14 h 40"/>
                <a:gd name="T16" fmla="*/ 32 w 138"/>
                <a:gd name="T17" fmla="*/ 25 h 40"/>
                <a:gd name="T18" fmla="*/ 17 w 138"/>
                <a:gd name="T19" fmla="*/ 40 h 40"/>
                <a:gd name="T20" fmla="*/ 0 w 138"/>
                <a:gd name="T21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8" h="40">
                  <a:moveTo>
                    <a:pt x="0" y="40"/>
                  </a:moveTo>
                  <a:cubicBezTo>
                    <a:pt x="5" y="30"/>
                    <a:pt x="14" y="21"/>
                    <a:pt x="24" y="14"/>
                  </a:cubicBezTo>
                  <a:cubicBezTo>
                    <a:pt x="37" y="5"/>
                    <a:pt x="52" y="0"/>
                    <a:pt x="69" y="0"/>
                  </a:cubicBezTo>
                  <a:cubicBezTo>
                    <a:pt x="86" y="0"/>
                    <a:pt x="101" y="5"/>
                    <a:pt x="114" y="14"/>
                  </a:cubicBezTo>
                  <a:cubicBezTo>
                    <a:pt x="124" y="21"/>
                    <a:pt x="132" y="30"/>
                    <a:pt x="138" y="40"/>
                  </a:cubicBezTo>
                  <a:cubicBezTo>
                    <a:pt x="121" y="40"/>
                    <a:pt x="121" y="40"/>
                    <a:pt x="121" y="40"/>
                  </a:cubicBezTo>
                  <a:cubicBezTo>
                    <a:pt x="117" y="35"/>
                    <a:pt x="112" y="30"/>
                    <a:pt x="106" y="25"/>
                  </a:cubicBezTo>
                  <a:cubicBezTo>
                    <a:pt x="95" y="18"/>
                    <a:pt x="83" y="14"/>
                    <a:pt x="69" y="14"/>
                  </a:cubicBezTo>
                  <a:cubicBezTo>
                    <a:pt x="55" y="14"/>
                    <a:pt x="42" y="18"/>
                    <a:pt x="32" y="25"/>
                  </a:cubicBezTo>
                  <a:cubicBezTo>
                    <a:pt x="26" y="30"/>
                    <a:pt x="21" y="35"/>
                    <a:pt x="17" y="40"/>
                  </a:cubicBezTo>
                  <a:lnTo>
                    <a:pt x="0" y="40"/>
                  </a:lnTo>
                  <a:close/>
                </a:path>
              </a:pathLst>
            </a:custGeom>
            <a:solidFill>
              <a:srgbClr val="FC8D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uk-UA"/>
            </a:p>
          </p:txBody>
        </p:sp>
        <p:sp>
          <p:nvSpPr>
            <p:cNvPr id="28" name="Freeform 25"/>
            <p:cNvSpPr>
              <a:spLocks/>
            </p:cNvSpPr>
            <p:nvPr/>
          </p:nvSpPr>
          <p:spPr bwMode="auto">
            <a:xfrm>
              <a:off x="10056813" y="6272213"/>
              <a:ext cx="134938" cy="168275"/>
            </a:xfrm>
            <a:custGeom>
              <a:avLst/>
              <a:gdLst>
                <a:gd name="T0" fmla="*/ 0 w 85"/>
                <a:gd name="T1" fmla="*/ 34 h 106"/>
                <a:gd name="T2" fmla="*/ 10 w 85"/>
                <a:gd name="T3" fmla="*/ 0 h 106"/>
                <a:gd name="T4" fmla="*/ 85 w 85"/>
                <a:gd name="T5" fmla="*/ 87 h 106"/>
                <a:gd name="T6" fmla="*/ 84 w 85"/>
                <a:gd name="T7" fmla="*/ 106 h 106"/>
                <a:gd name="T8" fmla="*/ 0 w 85"/>
                <a:gd name="T9" fmla="*/ 34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106">
                  <a:moveTo>
                    <a:pt x="0" y="34"/>
                  </a:moveTo>
                  <a:lnTo>
                    <a:pt x="10" y="0"/>
                  </a:lnTo>
                  <a:lnTo>
                    <a:pt x="85" y="87"/>
                  </a:lnTo>
                  <a:lnTo>
                    <a:pt x="84" y="106"/>
                  </a:lnTo>
                  <a:lnTo>
                    <a:pt x="0" y="3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uk-UA"/>
            </a:p>
          </p:txBody>
        </p:sp>
        <p:sp>
          <p:nvSpPr>
            <p:cNvPr id="29" name="Freeform 26"/>
            <p:cNvSpPr>
              <a:spLocks/>
            </p:cNvSpPr>
            <p:nvPr/>
          </p:nvSpPr>
          <p:spPr bwMode="auto">
            <a:xfrm>
              <a:off x="10050463" y="6296025"/>
              <a:ext cx="139700" cy="163513"/>
            </a:xfrm>
            <a:custGeom>
              <a:avLst/>
              <a:gdLst>
                <a:gd name="T0" fmla="*/ 0 w 88"/>
                <a:gd name="T1" fmla="*/ 34 h 103"/>
                <a:gd name="T2" fmla="*/ 9 w 88"/>
                <a:gd name="T3" fmla="*/ 0 h 103"/>
                <a:gd name="T4" fmla="*/ 88 w 88"/>
                <a:gd name="T5" fmla="*/ 86 h 103"/>
                <a:gd name="T6" fmla="*/ 86 w 88"/>
                <a:gd name="T7" fmla="*/ 103 h 103"/>
                <a:gd name="T8" fmla="*/ 0 w 88"/>
                <a:gd name="T9" fmla="*/ 34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8" h="103">
                  <a:moveTo>
                    <a:pt x="0" y="34"/>
                  </a:moveTo>
                  <a:lnTo>
                    <a:pt x="9" y="0"/>
                  </a:lnTo>
                  <a:lnTo>
                    <a:pt x="88" y="86"/>
                  </a:lnTo>
                  <a:lnTo>
                    <a:pt x="86" y="103"/>
                  </a:lnTo>
                  <a:lnTo>
                    <a:pt x="0" y="34"/>
                  </a:lnTo>
                  <a:close/>
                </a:path>
              </a:pathLst>
            </a:custGeom>
            <a:solidFill>
              <a:srgbClr val="2755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uk-UA"/>
            </a:p>
          </p:txBody>
        </p:sp>
        <p:sp>
          <p:nvSpPr>
            <p:cNvPr id="30" name="Freeform 27"/>
            <p:cNvSpPr>
              <a:spLocks/>
            </p:cNvSpPr>
            <p:nvPr/>
          </p:nvSpPr>
          <p:spPr bwMode="auto">
            <a:xfrm>
              <a:off x="10666413" y="4843463"/>
              <a:ext cx="1103313" cy="1022350"/>
            </a:xfrm>
            <a:custGeom>
              <a:avLst/>
              <a:gdLst>
                <a:gd name="T0" fmla="*/ 203 w 405"/>
                <a:gd name="T1" fmla="*/ 0 h 375"/>
                <a:gd name="T2" fmla="*/ 405 w 405"/>
                <a:gd name="T3" fmla="*/ 151 h 375"/>
                <a:gd name="T4" fmla="*/ 274 w 405"/>
                <a:gd name="T5" fmla="*/ 291 h 375"/>
                <a:gd name="T6" fmla="*/ 297 w 405"/>
                <a:gd name="T7" fmla="*/ 375 h 375"/>
                <a:gd name="T8" fmla="*/ 229 w 405"/>
                <a:gd name="T9" fmla="*/ 300 h 375"/>
                <a:gd name="T10" fmla="*/ 203 w 405"/>
                <a:gd name="T11" fmla="*/ 301 h 375"/>
                <a:gd name="T12" fmla="*/ 0 w 405"/>
                <a:gd name="T13" fmla="*/ 151 h 375"/>
                <a:gd name="T14" fmla="*/ 203 w 405"/>
                <a:gd name="T15" fmla="*/ 0 h 3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5" h="375">
                  <a:moveTo>
                    <a:pt x="203" y="0"/>
                  </a:moveTo>
                  <a:cubicBezTo>
                    <a:pt x="314" y="0"/>
                    <a:pt x="405" y="68"/>
                    <a:pt x="405" y="151"/>
                  </a:cubicBezTo>
                  <a:cubicBezTo>
                    <a:pt x="405" y="215"/>
                    <a:pt x="351" y="270"/>
                    <a:pt x="274" y="291"/>
                  </a:cubicBezTo>
                  <a:cubicBezTo>
                    <a:pt x="297" y="375"/>
                    <a:pt x="297" y="375"/>
                    <a:pt x="297" y="375"/>
                  </a:cubicBezTo>
                  <a:cubicBezTo>
                    <a:pt x="229" y="300"/>
                    <a:pt x="229" y="300"/>
                    <a:pt x="229" y="300"/>
                  </a:cubicBezTo>
                  <a:cubicBezTo>
                    <a:pt x="221" y="301"/>
                    <a:pt x="212" y="301"/>
                    <a:pt x="203" y="301"/>
                  </a:cubicBezTo>
                  <a:cubicBezTo>
                    <a:pt x="91" y="301"/>
                    <a:pt x="0" y="234"/>
                    <a:pt x="0" y="151"/>
                  </a:cubicBezTo>
                  <a:cubicBezTo>
                    <a:pt x="0" y="68"/>
                    <a:pt x="91" y="0"/>
                    <a:pt x="203" y="0"/>
                  </a:cubicBezTo>
                  <a:close/>
                </a:path>
              </a:pathLst>
            </a:custGeom>
            <a:solidFill>
              <a:srgbClr val="FFDE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uk-UA"/>
            </a:p>
          </p:txBody>
        </p:sp>
        <p:sp>
          <p:nvSpPr>
            <p:cNvPr id="31" name="Freeform 28"/>
            <p:cNvSpPr>
              <a:spLocks/>
            </p:cNvSpPr>
            <p:nvPr/>
          </p:nvSpPr>
          <p:spPr bwMode="auto">
            <a:xfrm>
              <a:off x="10898188" y="5062538"/>
              <a:ext cx="631825" cy="38100"/>
            </a:xfrm>
            <a:custGeom>
              <a:avLst/>
              <a:gdLst>
                <a:gd name="T0" fmla="*/ 7 w 232"/>
                <a:gd name="T1" fmla="*/ 14 h 14"/>
                <a:gd name="T2" fmla="*/ 0 w 232"/>
                <a:gd name="T3" fmla="*/ 7 h 14"/>
                <a:gd name="T4" fmla="*/ 7 w 232"/>
                <a:gd name="T5" fmla="*/ 0 h 14"/>
                <a:gd name="T6" fmla="*/ 225 w 232"/>
                <a:gd name="T7" fmla="*/ 0 h 14"/>
                <a:gd name="T8" fmla="*/ 232 w 232"/>
                <a:gd name="T9" fmla="*/ 7 h 14"/>
                <a:gd name="T10" fmla="*/ 225 w 232"/>
                <a:gd name="T11" fmla="*/ 14 h 14"/>
                <a:gd name="T12" fmla="*/ 7 w 232"/>
                <a:gd name="T13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2" h="14">
                  <a:moveTo>
                    <a:pt x="7" y="14"/>
                  </a:moveTo>
                  <a:cubicBezTo>
                    <a:pt x="3" y="14"/>
                    <a:pt x="0" y="11"/>
                    <a:pt x="0" y="7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225" y="0"/>
                    <a:pt x="225" y="0"/>
                    <a:pt x="225" y="0"/>
                  </a:cubicBezTo>
                  <a:cubicBezTo>
                    <a:pt x="229" y="0"/>
                    <a:pt x="232" y="3"/>
                    <a:pt x="232" y="7"/>
                  </a:cubicBezTo>
                  <a:cubicBezTo>
                    <a:pt x="232" y="11"/>
                    <a:pt x="229" y="14"/>
                    <a:pt x="225" y="14"/>
                  </a:cubicBezTo>
                  <a:lnTo>
                    <a:pt x="7" y="14"/>
                  </a:lnTo>
                  <a:close/>
                </a:path>
              </a:pathLst>
            </a:custGeom>
            <a:solidFill>
              <a:srgbClr val="2C39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uk-UA"/>
            </a:p>
          </p:txBody>
        </p:sp>
        <p:sp>
          <p:nvSpPr>
            <p:cNvPr id="32" name="Freeform 29"/>
            <p:cNvSpPr>
              <a:spLocks/>
            </p:cNvSpPr>
            <p:nvPr/>
          </p:nvSpPr>
          <p:spPr bwMode="auto">
            <a:xfrm>
              <a:off x="10898188" y="5173663"/>
              <a:ext cx="631825" cy="38100"/>
            </a:xfrm>
            <a:custGeom>
              <a:avLst/>
              <a:gdLst>
                <a:gd name="T0" fmla="*/ 7 w 232"/>
                <a:gd name="T1" fmla="*/ 14 h 14"/>
                <a:gd name="T2" fmla="*/ 0 w 232"/>
                <a:gd name="T3" fmla="*/ 7 h 14"/>
                <a:gd name="T4" fmla="*/ 7 w 232"/>
                <a:gd name="T5" fmla="*/ 0 h 14"/>
                <a:gd name="T6" fmla="*/ 225 w 232"/>
                <a:gd name="T7" fmla="*/ 0 h 14"/>
                <a:gd name="T8" fmla="*/ 232 w 232"/>
                <a:gd name="T9" fmla="*/ 7 h 14"/>
                <a:gd name="T10" fmla="*/ 225 w 232"/>
                <a:gd name="T11" fmla="*/ 14 h 14"/>
                <a:gd name="T12" fmla="*/ 7 w 232"/>
                <a:gd name="T13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2" h="14">
                  <a:moveTo>
                    <a:pt x="7" y="14"/>
                  </a:moveTo>
                  <a:cubicBezTo>
                    <a:pt x="3" y="14"/>
                    <a:pt x="0" y="11"/>
                    <a:pt x="0" y="7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225" y="0"/>
                    <a:pt x="225" y="0"/>
                    <a:pt x="225" y="0"/>
                  </a:cubicBezTo>
                  <a:cubicBezTo>
                    <a:pt x="229" y="0"/>
                    <a:pt x="232" y="3"/>
                    <a:pt x="232" y="7"/>
                  </a:cubicBezTo>
                  <a:cubicBezTo>
                    <a:pt x="232" y="11"/>
                    <a:pt x="229" y="14"/>
                    <a:pt x="225" y="14"/>
                  </a:cubicBezTo>
                  <a:lnTo>
                    <a:pt x="7" y="14"/>
                  </a:lnTo>
                  <a:close/>
                </a:path>
              </a:pathLst>
            </a:custGeom>
            <a:solidFill>
              <a:srgbClr val="2C39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uk-UA"/>
            </a:p>
          </p:txBody>
        </p:sp>
        <p:sp>
          <p:nvSpPr>
            <p:cNvPr id="33" name="Freeform 30"/>
            <p:cNvSpPr>
              <a:spLocks/>
            </p:cNvSpPr>
            <p:nvPr/>
          </p:nvSpPr>
          <p:spPr bwMode="auto">
            <a:xfrm>
              <a:off x="10898188" y="5287963"/>
              <a:ext cx="631825" cy="34925"/>
            </a:xfrm>
            <a:custGeom>
              <a:avLst/>
              <a:gdLst>
                <a:gd name="T0" fmla="*/ 7 w 232"/>
                <a:gd name="T1" fmla="*/ 13 h 13"/>
                <a:gd name="T2" fmla="*/ 0 w 232"/>
                <a:gd name="T3" fmla="*/ 7 h 13"/>
                <a:gd name="T4" fmla="*/ 7 w 232"/>
                <a:gd name="T5" fmla="*/ 0 h 13"/>
                <a:gd name="T6" fmla="*/ 225 w 232"/>
                <a:gd name="T7" fmla="*/ 0 h 13"/>
                <a:gd name="T8" fmla="*/ 232 w 232"/>
                <a:gd name="T9" fmla="*/ 7 h 13"/>
                <a:gd name="T10" fmla="*/ 225 w 232"/>
                <a:gd name="T11" fmla="*/ 13 h 13"/>
                <a:gd name="T12" fmla="*/ 7 w 232"/>
                <a:gd name="T13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2" h="13">
                  <a:moveTo>
                    <a:pt x="7" y="13"/>
                  </a:moveTo>
                  <a:cubicBezTo>
                    <a:pt x="3" y="13"/>
                    <a:pt x="0" y="10"/>
                    <a:pt x="0" y="7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225" y="0"/>
                    <a:pt x="225" y="0"/>
                    <a:pt x="225" y="0"/>
                  </a:cubicBezTo>
                  <a:cubicBezTo>
                    <a:pt x="229" y="0"/>
                    <a:pt x="232" y="3"/>
                    <a:pt x="232" y="7"/>
                  </a:cubicBezTo>
                  <a:cubicBezTo>
                    <a:pt x="232" y="10"/>
                    <a:pt x="229" y="13"/>
                    <a:pt x="225" y="13"/>
                  </a:cubicBezTo>
                  <a:lnTo>
                    <a:pt x="7" y="13"/>
                  </a:lnTo>
                  <a:close/>
                </a:path>
              </a:pathLst>
            </a:custGeom>
            <a:solidFill>
              <a:srgbClr val="2C39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uk-UA"/>
            </a:p>
          </p:txBody>
        </p:sp>
        <p:sp>
          <p:nvSpPr>
            <p:cNvPr id="34" name="Freeform 31"/>
            <p:cNvSpPr>
              <a:spLocks/>
            </p:cNvSpPr>
            <p:nvPr/>
          </p:nvSpPr>
          <p:spPr bwMode="auto">
            <a:xfrm>
              <a:off x="10898188" y="5399088"/>
              <a:ext cx="631825" cy="38100"/>
            </a:xfrm>
            <a:custGeom>
              <a:avLst/>
              <a:gdLst>
                <a:gd name="T0" fmla="*/ 7 w 232"/>
                <a:gd name="T1" fmla="*/ 14 h 14"/>
                <a:gd name="T2" fmla="*/ 0 w 232"/>
                <a:gd name="T3" fmla="*/ 7 h 14"/>
                <a:gd name="T4" fmla="*/ 7 w 232"/>
                <a:gd name="T5" fmla="*/ 0 h 14"/>
                <a:gd name="T6" fmla="*/ 225 w 232"/>
                <a:gd name="T7" fmla="*/ 0 h 14"/>
                <a:gd name="T8" fmla="*/ 232 w 232"/>
                <a:gd name="T9" fmla="*/ 7 h 14"/>
                <a:gd name="T10" fmla="*/ 225 w 232"/>
                <a:gd name="T11" fmla="*/ 14 h 14"/>
                <a:gd name="T12" fmla="*/ 7 w 232"/>
                <a:gd name="T13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2" h="14">
                  <a:moveTo>
                    <a:pt x="7" y="14"/>
                  </a:moveTo>
                  <a:cubicBezTo>
                    <a:pt x="3" y="14"/>
                    <a:pt x="0" y="11"/>
                    <a:pt x="0" y="7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225" y="0"/>
                    <a:pt x="225" y="0"/>
                    <a:pt x="225" y="0"/>
                  </a:cubicBezTo>
                  <a:cubicBezTo>
                    <a:pt x="229" y="0"/>
                    <a:pt x="232" y="3"/>
                    <a:pt x="232" y="7"/>
                  </a:cubicBezTo>
                  <a:cubicBezTo>
                    <a:pt x="232" y="11"/>
                    <a:pt x="229" y="14"/>
                    <a:pt x="225" y="14"/>
                  </a:cubicBezTo>
                  <a:lnTo>
                    <a:pt x="7" y="14"/>
                  </a:lnTo>
                  <a:close/>
                </a:path>
              </a:pathLst>
            </a:custGeom>
            <a:solidFill>
              <a:srgbClr val="2C39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uk-UA"/>
            </a:p>
          </p:txBody>
        </p:sp>
        <p:sp>
          <p:nvSpPr>
            <p:cNvPr id="35" name="Freeform 32"/>
            <p:cNvSpPr>
              <a:spLocks noEditPoints="1"/>
            </p:cNvSpPr>
            <p:nvPr/>
          </p:nvSpPr>
          <p:spPr bwMode="auto">
            <a:xfrm>
              <a:off x="10647363" y="4824413"/>
              <a:ext cx="1141413" cy="1063625"/>
            </a:xfrm>
            <a:custGeom>
              <a:avLst/>
              <a:gdLst>
                <a:gd name="T0" fmla="*/ 210 w 419"/>
                <a:gd name="T1" fmla="*/ 0 h 390"/>
                <a:gd name="T2" fmla="*/ 357 w 419"/>
                <a:gd name="T3" fmla="*/ 46 h 390"/>
                <a:gd name="T4" fmla="*/ 419 w 419"/>
                <a:gd name="T5" fmla="*/ 158 h 390"/>
                <a:gd name="T6" fmla="*/ 381 w 419"/>
                <a:gd name="T7" fmla="*/ 248 h 390"/>
                <a:gd name="T8" fmla="*/ 290 w 419"/>
                <a:gd name="T9" fmla="*/ 303 h 390"/>
                <a:gd name="T10" fmla="*/ 311 w 419"/>
                <a:gd name="T11" fmla="*/ 381 h 390"/>
                <a:gd name="T12" fmla="*/ 306 w 419"/>
                <a:gd name="T13" fmla="*/ 389 h 390"/>
                <a:gd name="T14" fmla="*/ 299 w 419"/>
                <a:gd name="T15" fmla="*/ 387 h 390"/>
                <a:gd name="T16" fmla="*/ 299 w 419"/>
                <a:gd name="T17" fmla="*/ 387 h 390"/>
                <a:gd name="T18" fmla="*/ 233 w 419"/>
                <a:gd name="T19" fmla="*/ 314 h 390"/>
                <a:gd name="T20" fmla="*/ 223 w 419"/>
                <a:gd name="T21" fmla="*/ 315 h 390"/>
                <a:gd name="T22" fmla="*/ 210 w 419"/>
                <a:gd name="T23" fmla="*/ 315 h 390"/>
                <a:gd name="T24" fmla="*/ 210 w 419"/>
                <a:gd name="T25" fmla="*/ 301 h 390"/>
                <a:gd name="T26" fmla="*/ 223 w 419"/>
                <a:gd name="T27" fmla="*/ 301 h 390"/>
                <a:gd name="T28" fmla="*/ 235 w 419"/>
                <a:gd name="T29" fmla="*/ 300 h 390"/>
                <a:gd name="T30" fmla="*/ 241 w 419"/>
                <a:gd name="T31" fmla="*/ 302 h 390"/>
                <a:gd name="T32" fmla="*/ 290 w 419"/>
                <a:gd name="T33" fmla="*/ 356 h 390"/>
                <a:gd name="T34" fmla="*/ 275 w 419"/>
                <a:gd name="T35" fmla="*/ 301 h 390"/>
                <a:gd name="T36" fmla="*/ 274 w 419"/>
                <a:gd name="T37" fmla="*/ 300 h 390"/>
                <a:gd name="T38" fmla="*/ 279 w 419"/>
                <a:gd name="T39" fmla="*/ 292 h 390"/>
                <a:gd name="T40" fmla="*/ 371 w 419"/>
                <a:gd name="T41" fmla="*/ 238 h 390"/>
                <a:gd name="T42" fmla="*/ 405 w 419"/>
                <a:gd name="T43" fmla="*/ 158 h 390"/>
                <a:gd name="T44" fmla="*/ 349 w 419"/>
                <a:gd name="T45" fmla="*/ 57 h 390"/>
                <a:gd name="T46" fmla="*/ 210 w 419"/>
                <a:gd name="T47" fmla="*/ 14 h 390"/>
                <a:gd name="T48" fmla="*/ 210 w 419"/>
                <a:gd name="T49" fmla="*/ 0 h 390"/>
                <a:gd name="T50" fmla="*/ 210 w 419"/>
                <a:gd name="T51" fmla="*/ 0 h 390"/>
                <a:gd name="T52" fmla="*/ 210 w 419"/>
                <a:gd name="T53" fmla="*/ 0 h 390"/>
                <a:gd name="T54" fmla="*/ 210 w 419"/>
                <a:gd name="T55" fmla="*/ 14 h 390"/>
                <a:gd name="T56" fmla="*/ 210 w 419"/>
                <a:gd name="T57" fmla="*/ 14 h 390"/>
                <a:gd name="T58" fmla="*/ 71 w 419"/>
                <a:gd name="T59" fmla="*/ 57 h 390"/>
                <a:gd name="T60" fmla="*/ 14 w 419"/>
                <a:gd name="T61" fmla="*/ 158 h 390"/>
                <a:gd name="T62" fmla="*/ 71 w 419"/>
                <a:gd name="T63" fmla="*/ 258 h 390"/>
                <a:gd name="T64" fmla="*/ 210 w 419"/>
                <a:gd name="T65" fmla="*/ 301 h 390"/>
                <a:gd name="T66" fmla="*/ 210 w 419"/>
                <a:gd name="T67" fmla="*/ 301 h 390"/>
                <a:gd name="T68" fmla="*/ 210 w 419"/>
                <a:gd name="T69" fmla="*/ 315 h 390"/>
                <a:gd name="T70" fmla="*/ 210 w 419"/>
                <a:gd name="T71" fmla="*/ 315 h 390"/>
                <a:gd name="T72" fmla="*/ 62 w 419"/>
                <a:gd name="T73" fmla="*/ 270 h 390"/>
                <a:gd name="T74" fmla="*/ 0 w 419"/>
                <a:gd name="T75" fmla="*/ 158 h 390"/>
                <a:gd name="T76" fmla="*/ 62 w 419"/>
                <a:gd name="T77" fmla="*/ 46 h 390"/>
                <a:gd name="T78" fmla="*/ 210 w 419"/>
                <a:gd name="T79" fmla="*/ 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19" h="390">
                  <a:moveTo>
                    <a:pt x="210" y="0"/>
                  </a:moveTo>
                  <a:cubicBezTo>
                    <a:pt x="267" y="0"/>
                    <a:pt x="319" y="18"/>
                    <a:pt x="357" y="46"/>
                  </a:cubicBezTo>
                  <a:cubicBezTo>
                    <a:pt x="395" y="74"/>
                    <a:pt x="419" y="114"/>
                    <a:pt x="419" y="158"/>
                  </a:cubicBezTo>
                  <a:cubicBezTo>
                    <a:pt x="419" y="191"/>
                    <a:pt x="405" y="222"/>
                    <a:pt x="381" y="248"/>
                  </a:cubicBezTo>
                  <a:cubicBezTo>
                    <a:pt x="359" y="272"/>
                    <a:pt x="327" y="292"/>
                    <a:pt x="290" y="303"/>
                  </a:cubicBezTo>
                  <a:cubicBezTo>
                    <a:pt x="311" y="381"/>
                    <a:pt x="311" y="381"/>
                    <a:pt x="311" y="381"/>
                  </a:cubicBezTo>
                  <a:cubicBezTo>
                    <a:pt x="312" y="384"/>
                    <a:pt x="310" y="388"/>
                    <a:pt x="306" y="389"/>
                  </a:cubicBezTo>
                  <a:cubicBezTo>
                    <a:pt x="304" y="390"/>
                    <a:pt x="301" y="389"/>
                    <a:pt x="299" y="387"/>
                  </a:cubicBezTo>
                  <a:cubicBezTo>
                    <a:pt x="299" y="387"/>
                    <a:pt x="299" y="387"/>
                    <a:pt x="299" y="387"/>
                  </a:cubicBezTo>
                  <a:cubicBezTo>
                    <a:pt x="233" y="314"/>
                    <a:pt x="233" y="314"/>
                    <a:pt x="233" y="314"/>
                  </a:cubicBezTo>
                  <a:cubicBezTo>
                    <a:pt x="230" y="314"/>
                    <a:pt x="227" y="314"/>
                    <a:pt x="223" y="315"/>
                  </a:cubicBezTo>
                  <a:cubicBezTo>
                    <a:pt x="218" y="315"/>
                    <a:pt x="214" y="315"/>
                    <a:pt x="210" y="315"/>
                  </a:cubicBezTo>
                  <a:cubicBezTo>
                    <a:pt x="210" y="301"/>
                    <a:pt x="210" y="301"/>
                    <a:pt x="210" y="301"/>
                  </a:cubicBezTo>
                  <a:cubicBezTo>
                    <a:pt x="214" y="301"/>
                    <a:pt x="219" y="301"/>
                    <a:pt x="223" y="301"/>
                  </a:cubicBezTo>
                  <a:cubicBezTo>
                    <a:pt x="227" y="301"/>
                    <a:pt x="231" y="300"/>
                    <a:pt x="235" y="300"/>
                  </a:cubicBezTo>
                  <a:cubicBezTo>
                    <a:pt x="237" y="300"/>
                    <a:pt x="240" y="300"/>
                    <a:pt x="241" y="302"/>
                  </a:cubicBezTo>
                  <a:cubicBezTo>
                    <a:pt x="290" y="356"/>
                    <a:pt x="290" y="356"/>
                    <a:pt x="290" y="356"/>
                  </a:cubicBezTo>
                  <a:cubicBezTo>
                    <a:pt x="275" y="301"/>
                    <a:pt x="275" y="301"/>
                    <a:pt x="275" y="301"/>
                  </a:cubicBezTo>
                  <a:cubicBezTo>
                    <a:pt x="274" y="300"/>
                    <a:pt x="274" y="300"/>
                    <a:pt x="274" y="300"/>
                  </a:cubicBezTo>
                  <a:cubicBezTo>
                    <a:pt x="273" y="297"/>
                    <a:pt x="276" y="293"/>
                    <a:pt x="279" y="292"/>
                  </a:cubicBezTo>
                  <a:cubicBezTo>
                    <a:pt x="317" y="281"/>
                    <a:pt x="349" y="262"/>
                    <a:pt x="371" y="238"/>
                  </a:cubicBezTo>
                  <a:cubicBezTo>
                    <a:pt x="393" y="215"/>
                    <a:pt x="405" y="188"/>
                    <a:pt x="405" y="158"/>
                  </a:cubicBezTo>
                  <a:cubicBezTo>
                    <a:pt x="405" y="118"/>
                    <a:pt x="384" y="83"/>
                    <a:pt x="349" y="57"/>
                  </a:cubicBezTo>
                  <a:cubicBezTo>
                    <a:pt x="313" y="30"/>
                    <a:pt x="264" y="14"/>
                    <a:pt x="210" y="14"/>
                  </a:cubicBezTo>
                  <a:lnTo>
                    <a:pt x="210" y="0"/>
                  </a:lnTo>
                  <a:close/>
                  <a:moveTo>
                    <a:pt x="210" y="0"/>
                  </a:moveTo>
                  <a:cubicBezTo>
                    <a:pt x="210" y="0"/>
                    <a:pt x="210" y="0"/>
                    <a:pt x="210" y="0"/>
                  </a:cubicBezTo>
                  <a:cubicBezTo>
                    <a:pt x="210" y="14"/>
                    <a:pt x="210" y="14"/>
                    <a:pt x="210" y="14"/>
                  </a:cubicBezTo>
                  <a:cubicBezTo>
                    <a:pt x="210" y="14"/>
                    <a:pt x="210" y="14"/>
                    <a:pt x="210" y="14"/>
                  </a:cubicBezTo>
                  <a:cubicBezTo>
                    <a:pt x="155" y="14"/>
                    <a:pt x="106" y="30"/>
                    <a:pt x="71" y="57"/>
                  </a:cubicBezTo>
                  <a:cubicBezTo>
                    <a:pt x="36" y="83"/>
                    <a:pt x="14" y="118"/>
                    <a:pt x="14" y="158"/>
                  </a:cubicBezTo>
                  <a:cubicBezTo>
                    <a:pt x="14" y="197"/>
                    <a:pt x="36" y="233"/>
                    <a:pt x="71" y="258"/>
                  </a:cubicBezTo>
                  <a:cubicBezTo>
                    <a:pt x="106" y="285"/>
                    <a:pt x="155" y="301"/>
                    <a:pt x="210" y="301"/>
                  </a:cubicBezTo>
                  <a:cubicBezTo>
                    <a:pt x="210" y="301"/>
                    <a:pt x="210" y="301"/>
                    <a:pt x="210" y="301"/>
                  </a:cubicBezTo>
                  <a:cubicBezTo>
                    <a:pt x="210" y="315"/>
                    <a:pt x="210" y="315"/>
                    <a:pt x="210" y="315"/>
                  </a:cubicBezTo>
                  <a:cubicBezTo>
                    <a:pt x="210" y="315"/>
                    <a:pt x="210" y="315"/>
                    <a:pt x="210" y="315"/>
                  </a:cubicBezTo>
                  <a:cubicBezTo>
                    <a:pt x="152" y="315"/>
                    <a:pt x="100" y="298"/>
                    <a:pt x="62" y="270"/>
                  </a:cubicBezTo>
                  <a:cubicBezTo>
                    <a:pt x="24" y="241"/>
                    <a:pt x="0" y="201"/>
                    <a:pt x="0" y="158"/>
                  </a:cubicBezTo>
                  <a:cubicBezTo>
                    <a:pt x="0" y="114"/>
                    <a:pt x="24" y="74"/>
                    <a:pt x="62" y="46"/>
                  </a:cubicBezTo>
                  <a:cubicBezTo>
                    <a:pt x="100" y="18"/>
                    <a:pt x="152" y="0"/>
                    <a:pt x="210" y="0"/>
                  </a:cubicBezTo>
                  <a:close/>
                </a:path>
              </a:pathLst>
            </a:custGeom>
            <a:solidFill>
              <a:srgbClr val="FC8D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uk-UA"/>
            </a:p>
          </p:txBody>
        </p:sp>
        <p:sp>
          <p:nvSpPr>
            <p:cNvPr id="36" name="Freeform 33"/>
            <p:cNvSpPr>
              <a:spLocks/>
            </p:cNvSpPr>
            <p:nvPr/>
          </p:nvSpPr>
          <p:spPr bwMode="auto">
            <a:xfrm>
              <a:off x="10099676" y="4976813"/>
              <a:ext cx="1103313" cy="1022350"/>
            </a:xfrm>
            <a:custGeom>
              <a:avLst/>
              <a:gdLst>
                <a:gd name="T0" fmla="*/ 203 w 405"/>
                <a:gd name="T1" fmla="*/ 0 h 375"/>
                <a:gd name="T2" fmla="*/ 0 w 405"/>
                <a:gd name="T3" fmla="*/ 150 h 375"/>
                <a:gd name="T4" fmla="*/ 131 w 405"/>
                <a:gd name="T5" fmla="*/ 291 h 375"/>
                <a:gd name="T6" fmla="*/ 108 w 405"/>
                <a:gd name="T7" fmla="*/ 375 h 375"/>
                <a:gd name="T8" fmla="*/ 176 w 405"/>
                <a:gd name="T9" fmla="*/ 299 h 375"/>
                <a:gd name="T10" fmla="*/ 203 w 405"/>
                <a:gd name="T11" fmla="*/ 300 h 375"/>
                <a:gd name="T12" fmla="*/ 405 w 405"/>
                <a:gd name="T13" fmla="*/ 150 h 375"/>
                <a:gd name="T14" fmla="*/ 203 w 405"/>
                <a:gd name="T15" fmla="*/ 0 h 3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5" h="375">
                  <a:moveTo>
                    <a:pt x="203" y="0"/>
                  </a:moveTo>
                  <a:cubicBezTo>
                    <a:pt x="91" y="0"/>
                    <a:pt x="0" y="67"/>
                    <a:pt x="0" y="150"/>
                  </a:cubicBezTo>
                  <a:cubicBezTo>
                    <a:pt x="0" y="214"/>
                    <a:pt x="55" y="269"/>
                    <a:pt x="131" y="291"/>
                  </a:cubicBezTo>
                  <a:cubicBezTo>
                    <a:pt x="108" y="375"/>
                    <a:pt x="108" y="375"/>
                    <a:pt x="108" y="375"/>
                  </a:cubicBezTo>
                  <a:cubicBezTo>
                    <a:pt x="176" y="299"/>
                    <a:pt x="176" y="299"/>
                    <a:pt x="176" y="299"/>
                  </a:cubicBezTo>
                  <a:cubicBezTo>
                    <a:pt x="185" y="300"/>
                    <a:pt x="194" y="300"/>
                    <a:pt x="203" y="300"/>
                  </a:cubicBezTo>
                  <a:cubicBezTo>
                    <a:pt x="314" y="300"/>
                    <a:pt x="405" y="233"/>
                    <a:pt x="405" y="150"/>
                  </a:cubicBezTo>
                  <a:cubicBezTo>
                    <a:pt x="405" y="67"/>
                    <a:pt x="314" y="0"/>
                    <a:pt x="203" y="0"/>
                  </a:cubicBezTo>
                  <a:close/>
                </a:path>
              </a:pathLst>
            </a:custGeom>
            <a:solidFill>
              <a:srgbClr val="FFDE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uk-UA"/>
            </a:p>
          </p:txBody>
        </p:sp>
        <p:sp>
          <p:nvSpPr>
            <p:cNvPr id="37" name="Freeform 34"/>
            <p:cNvSpPr>
              <a:spLocks noEditPoints="1"/>
            </p:cNvSpPr>
            <p:nvPr/>
          </p:nvSpPr>
          <p:spPr bwMode="auto">
            <a:xfrm>
              <a:off x="10080626" y="4957763"/>
              <a:ext cx="1141413" cy="1060450"/>
            </a:xfrm>
            <a:custGeom>
              <a:avLst/>
              <a:gdLst>
                <a:gd name="T0" fmla="*/ 210 w 419"/>
                <a:gd name="T1" fmla="*/ 300 h 389"/>
                <a:gd name="T2" fmla="*/ 349 w 419"/>
                <a:gd name="T3" fmla="*/ 258 h 389"/>
                <a:gd name="T4" fmla="*/ 405 w 419"/>
                <a:gd name="T5" fmla="*/ 157 h 389"/>
                <a:gd name="T6" fmla="*/ 349 w 419"/>
                <a:gd name="T7" fmla="*/ 56 h 389"/>
                <a:gd name="T8" fmla="*/ 210 w 419"/>
                <a:gd name="T9" fmla="*/ 13 h 389"/>
                <a:gd name="T10" fmla="*/ 210 w 419"/>
                <a:gd name="T11" fmla="*/ 0 h 389"/>
                <a:gd name="T12" fmla="*/ 357 w 419"/>
                <a:gd name="T13" fmla="*/ 45 h 389"/>
                <a:gd name="T14" fmla="*/ 419 w 419"/>
                <a:gd name="T15" fmla="*/ 157 h 389"/>
                <a:gd name="T16" fmla="*/ 357 w 419"/>
                <a:gd name="T17" fmla="*/ 269 h 389"/>
                <a:gd name="T18" fmla="*/ 210 w 419"/>
                <a:gd name="T19" fmla="*/ 314 h 389"/>
                <a:gd name="T20" fmla="*/ 210 w 419"/>
                <a:gd name="T21" fmla="*/ 300 h 389"/>
                <a:gd name="T22" fmla="*/ 210 w 419"/>
                <a:gd name="T23" fmla="*/ 13 h 389"/>
                <a:gd name="T24" fmla="*/ 71 w 419"/>
                <a:gd name="T25" fmla="*/ 56 h 389"/>
                <a:gd name="T26" fmla="*/ 14 w 419"/>
                <a:gd name="T27" fmla="*/ 157 h 389"/>
                <a:gd name="T28" fmla="*/ 48 w 419"/>
                <a:gd name="T29" fmla="*/ 238 h 389"/>
                <a:gd name="T30" fmla="*/ 140 w 419"/>
                <a:gd name="T31" fmla="*/ 291 h 389"/>
                <a:gd name="T32" fmla="*/ 145 w 419"/>
                <a:gd name="T33" fmla="*/ 300 h 389"/>
                <a:gd name="T34" fmla="*/ 145 w 419"/>
                <a:gd name="T35" fmla="*/ 300 h 389"/>
                <a:gd name="T36" fmla="*/ 129 w 419"/>
                <a:gd name="T37" fmla="*/ 355 h 389"/>
                <a:gd name="T38" fmla="*/ 178 w 419"/>
                <a:gd name="T39" fmla="*/ 301 h 389"/>
                <a:gd name="T40" fmla="*/ 184 w 419"/>
                <a:gd name="T41" fmla="*/ 299 h 389"/>
                <a:gd name="T42" fmla="*/ 197 w 419"/>
                <a:gd name="T43" fmla="*/ 300 h 389"/>
                <a:gd name="T44" fmla="*/ 210 w 419"/>
                <a:gd name="T45" fmla="*/ 300 h 389"/>
                <a:gd name="T46" fmla="*/ 210 w 419"/>
                <a:gd name="T47" fmla="*/ 300 h 389"/>
                <a:gd name="T48" fmla="*/ 210 w 419"/>
                <a:gd name="T49" fmla="*/ 314 h 389"/>
                <a:gd name="T50" fmla="*/ 210 w 419"/>
                <a:gd name="T51" fmla="*/ 314 h 389"/>
                <a:gd name="T52" fmla="*/ 196 w 419"/>
                <a:gd name="T53" fmla="*/ 314 h 389"/>
                <a:gd name="T54" fmla="*/ 186 w 419"/>
                <a:gd name="T55" fmla="*/ 313 h 389"/>
                <a:gd name="T56" fmla="*/ 120 w 419"/>
                <a:gd name="T57" fmla="*/ 386 h 389"/>
                <a:gd name="T58" fmla="*/ 120 w 419"/>
                <a:gd name="T59" fmla="*/ 386 h 389"/>
                <a:gd name="T60" fmla="*/ 113 w 419"/>
                <a:gd name="T61" fmla="*/ 388 h 389"/>
                <a:gd name="T62" fmla="*/ 108 w 419"/>
                <a:gd name="T63" fmla="*/ 380 h 389"/>
                <a:gd name="T64" fmla="*/ 130 w 419"/>
                <a:gd name="T65" fmla="*/ 302 h 389"/>
                <a:gd name="T66" fmla="*/ 38 w 419"/>
                <a:gd name="T67" fmla="*/ 247 h 389"/>
                <a:gd name="T68" fmla="*/ 0 w 419"/>
                <a:gd name="T69" fmla="*/ 157 h 389"/>
                <a:gd name="T70" fmla="*/ 62 w 419"/>
                <a:gd name="T71" fmla="*/ 45 h 389"/>
                <a:gd name="T72" fmla="*/ 210 w 419"/>
                <a:gd name="T73" fmla="*/ 0 h 389"/>
                <a:gd name="T74" fmla="*/ 210 w 419"/>
                <a:gd name="T75" fmla="*/ 0 h 389"/>
                <a:gd name="T76" fmla="*/ 210 w 419"/>
                <a:gd name="T77" fmla="*/ 13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19" h="389">
                  <a:moveTo>
                    <a:pt x="210" y="300"/>
                  </a:moveTo>
                  <a:cubicBezTo>
                    <a:pt x="264" y="300"/>
                    <a:pt x="313" y="284"/>
                    <a:pt x="349" y="258"/>
                  </a:cubicBezTo>
                  <a:cubicBezTo>
                    <a:pt x="384" y="232"/>
                    <a:pt x="405" y="196"/>
                    <a:pt x="405" y="157"/>
                  </a:cubicBezTo>
                  <a:cubicBezTo>
                    <a:pt x="405" y="118"/>
                    <a:pt x="384" y="82"/>
                    <a:pt x="349" y="56"/>
                  </a:cubicBezTo>
                  <a:cubicBezTo>
                    <a:pt x="313" y="30"/>
                    <a:pt x="264" y="13"/>
                    <a:pt x="210" y="13"/>
                  </a:cubicBezTo>
                  <a:cubicBezTo>
                    <a:pt x="210" y="0"/>
                    <a:pt x="210" y="0"/>
                    <a:pt x="210" y="0"/>
                  </a:cubicBezTo>
                  <a:cubicBezTo>
                    <a:pt x="267" y="0"/>
                    <a:pt x="319" y="17"/>
                    <a:pt x="357" y="45"/>
                  </a:cubicBezTo>
                  <a:cubicBezTo>
                    <a:pt x="395" y="74"/>
                    <a:pt x="419" y="113"/>
                    <a:pt x="419" y="157"/>
                  </a:cubicBezTo>
                  <a:cubicBezTo>
                    <a:pt x="419" y="201"/>
                    <a:pt x="395" y="240"/>
                    <a:pt x="357" y="269"/>
                  </a:cubicBezTo>
                  <a:cubicBezTo>
                    <a:pt x="319" y="297"/>
                    <a:pt x="267" y="314"/>
                    <a:pt x="210" y="314"/>
                  </a:cubicBezTo>
                  <a:lnTo>
                    <a:pt x="210" y="300"/>
                  </a:lnTo>
                  <a:close/>
                  <a:moveTo>
                    <a:pt x="210" y="13"/>
                  </a:moveTo>
                  <a:cubicBezTo>
                    <a:pt x="155" y="13"/>
                    <a:pt x="106" y="30"/>
                    <a:pt x="71" y="56"/>
                  </a:cubicBezTo>
                  <a:cubicBezTo>
                    <a:pt x="36" y="82"/>
                    <a:pt x="14" y="118"/>
                    <a:pt x="14" y="157"/>
                  </a:cubicBezTo>
                  <a:cubicBezTo>
                    <a:pt x="14" y="187"/>
                    <a:pt x="27" y="215"/>
                    <a:pt x="48" y="238"/>
                  </a:cubicBezTo>
                  <a:cubicBezTo>
                    <a:pt x="70" y="262"/>
                    <a:pt x="102" y="281"/>
                    <a:pt x="140" y="291"/>
                  </a:cubicBezTo>
                  <a:cubicBezTo>
                    <a:pt x="144" y="292"/>
                    <a:pt x="146" y="296"/>
                    <a:pt x="145" y="300"/>
                  </a:cubicBezTo>
                  <a:cubicBezTo>
                    <a:pt x="145" y="300"/>
                    <a:pt x="145" y="300"/>
                    <a:pt x="145" y="300"/>
                  </a:cubicBezTo>
                  <a:cubicBezTo>
                    <a:pt x="129" y="355"/>
                    <a:pt x="129" y="355"/>
                    <a:pt x="129" y="355"/>
                  </a:cubicBezTo>
                  <a:cubicBezTo>
                    <a:pt x="178" y="301"/>
                    <a:pt x="178" y="301"/>
                    <a:pt x="178" y="301"/>
                  </a:cubicBezTo>
                  <a:cubicBezTo>
                    <a:pt x="179" y="300"/>
                    <a:pt x="182" y="299"/>
                    <a:pt x="184" y="299"/>
                  </a:cubicBezTo>
                  <a:cubicBezTo>
                    <a:pt x="188" y="300"/>
                    <a:pt x="192" y="300"/>
                    <a:pt x="197" y="300"/>
                  </a:cubicBezTo>
                  <a:cubicBezTo>
                    <a:pt x="201" y="300"/>
                    <a:pt x="205" y="300"/>
                    <a:pt x="210" y="300"/>
                  </a:cubicBezTo>
                  <a:cubicBezTo>
                    <a:pt x="210" y="300"/>
                    <a:pt x="210" y="300"/>
                    <a:pt x="210" y="300"/>
                  </a:cubicBezTo>
                  <a:cubicBezTo>
                    <a:pt x="210" y="314"/>
                    <a:pt x="210" y="314"/>
                    <a:pt x="210" y="314"/>
                  </a:cubicBezTo>
                  <a:cubicBezTo>
                    <a:pt x="210" y="314"/>
                    <a:pt x="210" y="314"/>
                    <a:pt x="210" y="314"/>
                  </a:cubicBezTo>
                  <a:cubicBezTo>
                    <a:pt x="205" y="314"/>
                    <a:pt x="201" y="314"/>
                    <a:pt x="196" y="314"/>
                  </a:cubicBezTo>
                  <a:cubicBezTo>
                    <a:pt x="192" y="314"/>
                    <a:pt x="189" y="314"/>
                    <a:pt x="186" y="313"/>
                  </a:cubicBezTo>
                  <a:cubicBezTo>
                    <a:pt x="120" y="386"/>
                    <a:pt x="120" y="386"/>
                    <a:pt x="120" y="386"/>
                  </a:cubicBezTo>
                  <a:cubicBezTo>
                    <a:pt x="120" y="386"/>
                    <a:pt x="120" y="386"/>
                    <a:pt x="120" y="386"/>
                  </a:cubicBezTo>
                  <a:cubicBezTo>
                    <a:pt x="118" y="388"/>
                    <a:pt x="116" y="389"/>
                    <a:pt x="113" y="388"/>
                  </a:cubicBezTo>
                  <a:cubicBezTo>
                    <a:pt x="109" y="387"/>
                    <a:pt x="107" y="384"/>
                    <a:pt x="108" y="380"/>
                  </a:cubicBezTo>
                  <a:cubicBezTo>
                    <a:pt x="130" y="302"/>
                    <a:pt x="130" y="302"/>
                    <a:pt x="130" y="302"/>
                  </a:cubicBezTo>
                  <a:cubicBezTo>
                    <a:pt x="92" y="291"/>
                    <a:pt x="61" y="272"/>
                    <a:pt x="38" y="247"/>
                  </a:cubicBezTo>
                  <a:cubicBezTo>
                    <a:pt x="14" y="222"/>
                    <a:pt x="0" y="190"/>
                    <a:pt x="0" y="157"/>
                  </a:cubicBezTo>
                  <a:cubicBezTo>
                    <a:pt x="0" y="113"/>
                    <a:pt x="24" y="74"/>
                    <a:pt x="62" y="45"/>
                  </a:cubicBezTo>
                  <a:cubicBezTo>
                    <a:pt x="100" y="17"/>
                    <a:pt x="152" y="0"/>
                    <a:pt x="210" y="0"/>
                  </a:cubicBezTo>
                  <a:cubicBezTo>
                    <a:pt x="210" y="0"/>
                    <a:pt x="210" y="0"/>
                    <a:pt x="210" y="0"/>
                  </a:cubicBezTo>
                  <a:cubicBezTo>
                    <a:pt x="210" y="13"/>
                    <a:pt x="210" y="13"/>
                    <a:pt x="210" y="13"/>
                  </a:cubicBezTo>
                  <a:close/>
                </a:path>
              </a:pathLst>
            </a:custGeom>
            <a:solidFill>
              <a:srgbClr val="FC8D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uk-UA"/>
            </a:p>
          </p:txBody>
        </p:sp>
        <p:sp>
          <p:nvSpPr>
            <p:cNvPr id="38" name="Freeform 35"/>
            <p:cNvSpPr>
              <a:spLocks/>
            </p:cNvSpPr>
            <p:nvPr/>
          </p:nvSpPr>
          <p:spPr bwMode="auto">
            <a:xfrm>
              <a:off x="10328276" y="5200650"/>
              <a:ext cx="631825" cy="38100"/>
            </a:xfrm>
            <a:custGeom>
              <a:avLst/>
              <a:gdLst>
                <a:gd name="T0" fmla="*/ 7 w 232"/>
                <a:gd name="T1" fmla="*/ 14 h 14"/>
                <a:gd name="T2" fmla="*/ 0 w 232"/>
                <a:gd name="T3" fmla="*/ 7 h 14"/>
                <a:gd name="T4" fmla="*/ 7 w 232"/>
                <a:gd name="T5" fmla="*/ 0 h 14"/>
                <a:gd name="T6" fmla="*/ 225 w 232"/>
                <a:gd name="T7" fmla="*/ 0 h 14"/>
                <a:gd name="T8" fmla="*/ 232 w 232"/>
                <a:gd name="T9" fmla="*/ 7 h 14"/>
                <a:gd name="T10" fmla="*/ 225 w 232"/>
                <a:gd name="T11" fmla="*/ 14 h 14"/>
                <a:gd name="T12" fmla="*/ 7 w 232"/>
                <a:gd name="T13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2" h="14">
                  <a:moveTo>
                    <a:pt x="7" y="14"/>
                  </a:moveTo>
                  <a:cubicBezTo>
                    <a:pt x="3" y="14"/>
                    <a:pt x="0" y="10"/>
                    <a:pt x="0" y="7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225" y="0"/>
                    <a:pt x="225" y="0"/>
                    <a:pt x="225" y="0"/>
                  </a:cubicBezTo>
                  <a:cubicBezTo>
                    <a:pt x="228" y="0"/>
                    <a:pt x="232" y="3"/>
                    <a:pt x="232" y="7"/>
                  </a:cubicBezTo>
                  <a:cubicBezTo>
                    <a:pt x="232" y="10"/>
                    <a:pt x="228" y="14"/>
                    <a:pt x="225" y="14"/>
                  </a:cubicBezTo>
                  <a:lnTo>
                    <a:pt x="7" y="14"/>
                  </a:lnTo>
                  <a:close/>
                </a:path>
              </a:pathLst>
            </a:custGeom>
            <a:solidFill>
              <a:srgbClr val="2C39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uk-UA"/>
            </a:p>
          </p:txBody>
        </p:sp>
        <p:sp>
          <p:nvSpPr>
            <p:cNvPr id="39" name="Freeform 36"/>
            <p:cNvSpPr>
              <a:spLocks/>
            </p:cNvSpPr>
            <p:nvPr/>
          </p:nvSpPr>
          <p:spPr bwMode="auto">
            <a:xfrm>
              <a:off x="10328276" y="5313363"/>
              <a:ext cx="631825" cy="38100"/>
            </a:xfrm>
            <a:custGeom>
              <a:avLst/>
              <a:gdLst>
                <a:gd name="T0" fmla="*/ 7 w 232"/>
                <a:gd name="T1" fmla="*/ 14 h 14"/>
                <a:gd name="T2" fmla="*/ 0 w 232"/>
                <a:gd name="T3" fmla="*/ 7 h 14"/>
                <a:gd name="T4" fmla="*/ 7 w 232"/>
                <a:gd name="T5" fmla="*/ 0 h 14"/>
                <a:gd name="T6" fmla="*/ 225 w 232"/>
                <a:gd name="T7" fmla="*/ 0 h 14"/>
                <a:gd name="T8" fmla="*/ 232 w 232"/>
                <a:gd name="T9" fmla="*/ 7 h 14"/>
                <a:gd name="T10" fmla="*/ 225 w 232"/>
                <a:gd name="T11" fmla="*/ 14 h 14"/>
                <a:gd name="T12" fmla="*/ 7 w 232"/>
                <a:gd name="T13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2" h="14">
                  <a:moveTo>
                    <a:pt x="7" y="14"/>
                  </a:moveTo>
                  <a:cubicBezTo>
                    <a:pt x="3" y="14"/>
                    <a:pt x="0" y="11"/>
                    <a:pt x="0" y="7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225" y="0"/>
                    <a:pt x="225" y="0"/>
                    <a:pt x="225" y="0"/>
                  </a:cubicBezTo>
                  <a:cubicBezTo>
                    <a:pt x="228" y="0"/>
                    <a:pt x="232" y="3"/>
                    <a:pt x="232" y="7"/>
                  </a:cubicBezTo>
                  <a:cubicBezTo>
                    <a:pt x="232" y="11"/>
                    <a:pt x="228" y="14"/>
                    <a:pt x="225" y="14"/>
                  </a:cubicBezTo>
                  <a:lnTo>
                    <a:pt x="7" y="14"/>
                  </a:lnTo>
                  <a:close/>
                </a:path>
              </a:pathLst>
            </a:custGeom>
            <a:solidFill>
              <a:srgbClr val="2C39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uk-UA"/>
            </a:p>
          </p:txBody>
        </p:sp>
        <p:sp>
          <p:nvSpPr>
            <p:cNvPr id="40" name="Freeform 37"/>
            <p:cNvSpPr>
              <a:spLocks/>
            </p:cNvSpPr>
            <p:nvPr/>
          </p:nvSpPr>
          <p:spPr bwMode="auto">
            <a:xfrm>
              <a:off x="10328276" y="5424488"/>
              <a:ext cx="631825" cy="38100"/>
            </a:xfrm>
            <a:custGeom>
              <a:avLst/>
              <a:gdLst>
                <a:gd name="T0" fmla="*/ 7 w 232"/>
                <a:gd name="T1" fmla="*/ 14 h 14"/>
                <a:gd name="T2" fmla="*/ 0 w 232"/>
                <a:gd name="T3" fmla="*/ 7 h 14"/>
                <a:gd name="T4" fmla="*/ 7 w 232"/>
                <a:gd name="T5" fmla="*/ 0 h 14"/>
                <a:gd name="T6" fmla="*/ 225 w 232"/>
                <a:gd name="T7" fmla="*/ 0 h 14"/>
                <a:gd name="T8" fmla="*/ 232 w 232"/>
                <a:gd name="T9" fmla="*/ 7 h 14"/>
                <a:gd name="T10" fmla="*/ 225 w 232"/>
                <a:gd name="T11" fmla="*/ 14 h 14"/>
                <a:gd name="T12" fmla="*/ 7 w 232"/>
                <a:gd name="T13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2" h="14">
                  <a:moveTo>
                    <a:pt x="7" y="14"/>
                  </a:moveTo>
                  <a:cubicBezTo>
                    <a:pt x="3" y="14"/>
                    <a:pt x="0" y="11"/>
                    <a:pt x="0" y="7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225" y="0"/>
                    <a:pt x="225" y="0"/>
                    <a:pt x="225" y="0"/>
                  </a:cubicBezTo>
                  <a:cubicBezTo>
                    <a:pt x="228" y="0"/>
                    <a:pt x="232" y="3"/>
                    <a:pt x="232" y="7"/>
                  </a:cubicBezTo>
                  <a:cubicBezTo>
                    <a:pt x="232" y="11"/>
                    <a:pt x="228" y="14"/>
                    <a:pt x="225" y="14"/>
                  </a:cubicBezTo>
                  <a:lnTo>
                    <a:pt x="7" y="14"/>
                  </a:lnTo>
                  <a:close/>
                </a:path>
              </a:pathLst>
            </a:custGeom>
            <a:solidFill>
              <a:srgbClr val="2C39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uk-UA"/>
            </a:p>
          </p:txBody>
        </p:sp>
        <p:sp>
          <p:nvSpPr>
            <p:cNvPr id="41" name="Freeform 38"/>
            <p:cNvSpPr>
              <a:spLocks/>
            </p:cNvSpPr>
            <p:nvPr/>
          </p:nvSpPr>
          <p:spPr bwMode="auto">
            <a:xfrm>
              <a:off x="10328276" y="5535613"/>
              <a:ext cx="631825" cy="38100"/>
            </a:xfrm>
            <a:custGeom>
              <a:avLst/>
              <a:gdLst>
                <a:gd name="T0" fmla="*/ 7 w 232"/>
                <a:gd name="T1" fmla="*/ 14 h 14"/>
                <a:gd name="T2" fmla="*/ 0 w 232"/>
                <a:gd name="T3" fmla="*/ 7 h 14"/>
                <a:gd name="T4" fmla="*/ 7 w 232"/>
                <a:gd name="T5" fmla="*/ 0 h 14"/>
                <a:gd name="T6" fmla="*/ 225 w 232"/>
                <a:gd name="T7" fmla="*/ 0 h 14"/>
                <a:gd name="T8" fmla="*/ 232 w 232"/>
                <a:gd name="T9" fmla="*/ 7 h 14"/>
                <a:gd name="T10" fmla="*/ 225 w 232"/>
                <a:gd name="T11" fmla="*/ 14 h 14"/>
                <a:gd name="T12" fmla="*/ 7 w 232"/>
                <a:gd name="T13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2" h="14">
                  <a:moveTo>
                    <a:pt x="7" y="14"/>
                  </a:moveTo>
                  <a:cubicBezTo>
                    <a:pt x="3" y="14"/>
                    <a:pt x="0" y="11"/>
                    <a:pt x="0" y="7"/>
                  </a:cubicBezTo>
                  <a:cubicBezTo>
                    <a:pt x="0" y="4"/>
                    <a:pt x="3" y="0"/>
                    <a:pt x="7" y="0"/>
                  </a:cubicBezTo>
                  <a:cubicBezTo>
                    <a:pt x="225" y="0"/>
                    <a:pt x="225" y="0"/>
                    <a:pt x="225" y="0"/>
                  </a:cubicBezTo>
                  <a:cubicBezTo>
                    <a:pt x="228" y="0"/>
                    <a:pt x="232" y="4"/>
                    <a:pt x="232" y="7"/>
                  </a:cubicBezTo>
                  <a:cubicBezTo>
                    <a:pt x="232" y="11"/>
                    <a:pt x="228" y="14"/>
                    <a:pt x="225" y="14"/>
                  </a:cubicBezTo>
                  <a:lnTo>
                    <a:pt x="7" y="14"/>
                  </a:lnTo>
                  <a:close/>
                </a:path>
              </a:pathLst>
            </a:custGeom>
            <a:solidFill>
              <a:srgbClr val="2C39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uk-UA"/>
            </a:p>
          </p:txBody>
        </p:sp>
        <p:sp>
          <p:nvSpPr>
            <p:cNvPr id="42" name="Freeform 39"/>
            <p:cNvSpPr>
              <a:spLocks/>
            </p:cNvSpPr>
            <p:nvPr/>
          </p:nvSpPr>
          <p:spPr bwMode="auto">
            <a:xfrm>
              <a:off x="11222038" y="6892925"/>
              <a:ext cx="681038" cy="166688"/>
            </a:xfrm>
            <a:custGeom>
              <a:avLst/>
              <a:gdLst>
                <a:gd name="T0" fmla="*/ 240 w 250"/>
                <a:gd name="T1" fmla="*/ 0 h 61"/>
                <a:gd name="T2" fmla="*/ 44 w 250"/>
                <a:gd name="T3" fmla="*/ 0 h 61"/>
                <a:gd name="T4" fmla="*/ 44 w 250"/>
                <a:gd name="T5" fmla="*/ 61 h 61"/>
                <a:gd name="T6" fmla="*/ 192 w 250"/>
                <a:gd name="T7" fmla="*/ 61 h 61"/>
                <a:gd name="T8" fmla="*/ 240 w 250"/>
                <a:gd name="T9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0" h="61">
                  <a:moveTo>
                    <a:pt x="240" y="0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0" y="0"/>
                    <a:pt x="5" y="61"/>
                    <a:pt x="44" y="61"/>
                  </a:cubicBezTo>
                  <a:cubicBezTo>
                    <a:pt x="192" y="61"/>
                    <a:pt x="192" y="61"/>
                    <a:pt x="192" y="61"/>
                  </a:cubicBezTo>
                  <a:cubicBezTo>
                    <a:pt x="242" y="61"/>
                    <a:pt x="250" y="29"/>
                    <a:pt x="240" y="0"/>
                  </a:cubicBezTo>
                  <a:close/>
                </a:path>
              </a:pathLst>
            </a:custGeom>
            <a:solidFill>
              <a:srgbClr val="4C61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uk-UA"/>
            </a:p>
          </p:txBody>
        </p:sp>
        <p:sp>
          <p:nvSpPr>
            <p:cNvPr id="43" name="Freeform 40"/>
            <p:cNvSpPr>
              <a:spLocks/>
            </p:cNvSpPr>
            <p:nvPr/>
          </p:nvSpPr>
          <p:spPr bwMode="auto">
            <a:xfrm>
              <a:off x="11598276" y="6235700"/>
              <a:ext cx="138113" cy="201613"/>
            </a:xfrm>
            <a:custGeom>
              <a:avLst/>
              <a:gdLst>
                <a:gd name="T0" fmla="*/ 62 w 87"/>
                <a:gd name="T1" fmla="*/ 0 h 127"/>
                <a:gd name="T2" fmla="*/ 0 w 87"/>
                <a:gd name="T3" fmla="*/ 17 h 127"/>
                <a:gd name="T4" fmla="*/ 15 w 87"/>
                <a:gd name="T5" fmla="*/ 127 h 127"/>
                <a:gd name="T6" fmla="*/ 87 w 87"/>
                <a:gd name="T7" fmla="*/ 108 h 127"/>
                <a:gd name="T8" fmla="*/ 62 w 87"/>
                <a:gd name="T9" fmla="*/ 0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7" h="127">
                  <a:moveTo>
                    <a:pt x="62" y="0"/>
                  </a:moveTo>
                  <a:lnTo>
                    <a:pt x="0" y="17"/>
                  </a:lnTo>
                  <a:lnTo>
                    <a:pt x="15" y="127"/>
                  </a:lnTo>
                  <a:lnTo>
                    <a:pt x="87" y="108"/>
                  </a:lnTo>
                  <a:lnTo>
                    <a:pt x="62" y="0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uk-UA"/>
            </a:p>
          </p:txBody>
        </p:sp>
        <p:sp>
          <p:nvSpPr>
            <p:cNvPr id="44" name="Freeform 41"/>
            <p:cNvSpPr>
              <a:spLocks/>
            </p:cNvSpPr>
            <p:nvPr/>
          </p:nvSpPr>
          <p:spPr bwMode="auto">
            <a:xfrm>
              <a:off x="11610975" y="6319838"/>
              <a:ext cx="292100" cy="611188"/>
            </a:xfrm>
            <a:custGeom>
              <a:avLst/>
              <a:gdLst>
                <a:gd name="T0" fmla="*/ 0 w 107"/>
                <a:gd name="T1" fmla="*/ 45 h 224"/>
                <a:gd name="T2" fmla="*/ 12 w 107"/>
                <a:gd name="T3" fmla="*/ 210 h 224"/>
                <a:gd name="T4" fmla="*/ 107 w 107"/>
                <a:gd name="T5" fmla="*/ 224 h 224"/>
                <a:gd name="T6" fmla="*/ 47 w 107"/>
                <a:gd name="T7" fmla="*/ 0 h 224"/>
                <a:gd name="T8" fmla="*/ 0 w 107"/>
                <a:gd name="T9" fmla="*/ 45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" h="224">
                  <a:moveTo>
                    <a:pt x="0" y="45"/>
                  </a:moveTo>
                  <a:cubicBezTo>
                    <a:pt x="12" y="210"/>
                    <a:pt x="12" y="210"/>
                    <a:pt x="12" y="210"/>
                  </a:cubicBezTo>
                  <a:cubicBezTo>
                    <a:pt x="45" y="210"/>
                    <a:pt x="75" y="213"/>
                    <a:pt x="107" y="224"/>
                  </a:cubicBezTo>
                  <a:cubicBezTo>
                    <a:pt x="95" y="146"/>
                    <a:pt x="80" y="68"/>
                    <a:pt x="47" y="0"/>
                  </a:cubicBezTo>
                  <a:cubicBezTo>
                    <a:pt x="33" y="18"/>
                    <a:pt x="8" y="46"/>
                    <a:pt x="0" y="45"/>
                  </a:cubicBezTo>
                  <a:close/>
                </a:path>
              </a:pathLst>
            </a:custGeom>
            <a:solidFill>
              <a:srgbClr val="6880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uk-UA"/>
            </a:p>
          </p:txBody>
        </p:sp>
        <p:sp>
          <p:nvSpPr>
            <p:cNvPr id="45" name="Freeform 42"/>
            <p:cNvSpPr>
              <a:spLocks/>
            </p:cNvSpPr>
            <p:nvPr/>
          </p:nvSpPr>
          <p:spPr bwMode="auto">
            <a:xfrm>
              <a:off x="11122026" y="6570663"/>
              <a:ext cx="96838" cy="41275"/>
            </a:xfrm>
            <a:custGeom>
              <a:avLst/>
              <a:gdLst>
                <a:gd name="T0" fmla="*/ 1 w 36"/>
                <a:gd name="T1" fmla="*/ 0 h 15"/>
                <a:gd name="T2" fmla="*/ 23 w 36"/>
                <a:gd name="T3" fmla="*/ 4 h 15"/>
                <a:gd name="T4" fmla="*/ 36 w 36"/>
                <a:gd name="T5" fmla="*/ 12 h 15"/>
                <a:gd name="T6" fmla="*/ 24 w 36"/>
                <a:gd name="T7" fmla="*/ 15 h 15"/>
                <a:gd name="T8" fmla="*/ 9 w 36"/>
                <a:gd name="T9" fmla="*/ 11 h 15"/>
                <a:gd name="T10" fmla="*/ 1 w 36"/>
                <a:gd name="T11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6" h="15">
                  <a:moveTo>
                    <a:pt x="1" y="0"/>
                  </a:moveTo>
                  <a:cubicBezTo>
                    <a:pt x="23" y="4"/>
                    <a:pt x="23" y="4"/>
                    <a:pt x="23" y="4"/>
                  </a:cubicBezTo>
                  <a:cubicBezTo>
                    <a:pt x="26" y="5"/>
                    <a:pt x="36" y="10"/>
                    <a:pt x="36" y="12"/>
                  </a:cubicBezTo>
                  <a:cubicBezTo>
                    <a:pt x="36" y="15"/>
                    <a:pt x="27" y="15"/>
                    <a:pt x="24" y="15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0" y="8"/>
                    <a:pt x="0" y="3"/>
                    <a:pt x="1" y="0"/>
                  </a:cubicBezTo>
                  <a:close/>
                </a:path>
              </a:pathLst>
            </a:custGeom>
            <a:solidFill>
              <a:srgbClr val="D4B1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uk-UA"/>
            </a:p>
          </p:txBody>
        </p:sp>
        <p:sp>
          <p:nvSpPr>
            <p:cNvPr id="46" name="Freeform 43"/>
            <p:cNvSpPr>
              <a:spLocks/>
            </p:cNvSpPr>
            <p:nvPr/>
          </p:nvSpPr>
          <p:spPr bwMode="auto">
            <a:xfrm>
              <a:off x="11091863" y="6592888"/>
              <a:ext cx="174625" cy="103188"/>
            </a:xfrm>
            <a:custGeom>
              <a:avLst/>
              <a:gdLst>
                <a:gd name="T0" fmla="*/ 7 w 64"/>
                <a:gd name="T1" fmla="*/ 10 h 38"/>
                <a:gd name="T2" fmla="*/ 6 w 64"/>
                <a:gd name="T3" fmla="*/ 10 h 38"/>
                <a:gd name="T4" fmla="*/ 10 w 64"/>
                <a:gd name="T5" fmla="*/ 19 h 38"/>
                <a:gd name="T6" fmla="*/ 11 w 64"/>
                <a:gd name="T7" fmla="*/ 29 h 38"/>
                <a:gd name="T8" fmla="*/ 15 w 64"/>
                <a:gd name="T9" fmla="*/ 38 h 38"/>
                <a:gd name="T10" fmla="*/ 37 w 64"/>
                <a:gd name="T11" fmla="*/ 38 h 38"/>
                <a:gd name="T12" fmla="*/ 55 w 64"/>
                <a:gd name="T13" fmla="*/ 32 h 38"/>
                <a:gd name="T14" fmla="*/ 52 w 64"/>
                <a:gd name="T15" fmla="*/ 6 h 38"/>
                <a:gd name="T16" fmla="*/ 42 w 64"/>
                <a:gd name="T17" fmla="*/ 0 h 38"/>
                <a:gd name="T18" fmla="*/ 7 w 64"/>
                <a:gd name="T19" fmla="*/ 0 h 38"/>
                <a:gd name="T20" fmla="*/ 7 w 64"/>
                <a:gd name="T21" fmla="*/ 1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4" h="38">
                  <a:moveTo>
                    <a:pt x="7" y="10"/>
                  </a:moveTo>
                  <a:cubicBezTo>
                    <a:pt x="6" y="10"/>
                    <a:pt x="6" y="10"/>
                    <a:pt x="6" y="10"/>
                  </a:cubicBezTo>
                  <a:cubicBezTo>
                    <a:pt x="3" y="13"/>
                    <a:pt x="5" y="19"/>
                    <a:pt x="10" y="19"/>
                  </a:cubicBezTo>
                  <a:cubicBezTo>
                    <a:pt x="5" y="22"/>
                    <a:pt x="7" y="28"/>
                    <a:pt x="11" y="29"/>
                  </a:cubicBezTo>
                  <a:cubicBezTo>
                    <a:pt x="8" y="32"/>
                    <a:pt x="10" y="38"/>
                    <a:pt x="15" y="38"/>
                  </a:cubicBezTo>
                  <a:cubicBezTo>
                    <a:pt x="37" y="38"/>
                    <a:pt x="37" y="38"/>
                    <a:pt x="37" y="38"/>
                  </a:cubicBezTo>
                  <a:cubicBezTo>
                    <a:pt x="43" y="38"/>
                    <a:pt x="51" y="34"/>
                    <a:pt x="55" y="32"/>
                  </a:cubicBezTo>
                  <a:cubicBezTo>
                    <a:pt x="64" y="24"/>
                    <a:pt x="58" y="9"/>
                    <a:pt x="52" y="6"/>
                  </a:cubicBezTo>
                  <a:cubicBezTo>
                    <a:pt x="48" y="3"/>
                    <a:pt x="45" y="0"/>
                    <a:pt x="42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0" y="0"/>
                    <a:pt x="1" y="10"/>
                    <a:pt x="7" y="1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uk-UA"/>
            </a:p>
          </p:txBody>
        </p:sp>
        <p:sp>
          <p:nvSpPr>
            <p:cNvPr id="47" name="Freeform 44"/>
            <p:cNvSpPr>
              <a:spLocks noEditPoints="1"/>
            </p:cNvSpPr>
            <p:nvPr/>
          </p:nvSpPr>
          <p:spPr bwMode="auto">
            <a:xfrm>
              <a:off x="11104563" y="6619875"/>
              <a:ext cx="38100" cy="52388"/>
            </a:xfrm>
            <a:custGeom>
              <a:avLst/>
              <a:gdLst>
                <a:gd name="T0" fmla="*/ 14 w 14"/>
                <a:gd name="T1" fmla="*/ 19 h 19"/>
                <a:gd name="T2" fmla="*/ 6 w 14"/>
                <a:gd name="T3" fmla="*/ 19 h 19"/>
                <a:gd name="T4" fmla="*/ 6 w 14"/>
                <a:gd name="T5" fmla="*/ 19 h 19"/>
                <a:gd name="T6" fmla="*/ 5 w 14"/>
                <a:gd name="T7" fmla="*/ 19 h 19"/>
                <a:gd name="T8" fmla="*/ 14 w 14"/>
                <a:gd name="T9" fmla="*/ 19 h 19"/>
                <a:gd name="T10" fmla="*/ 1 w 14"/>
                <a:gd name="T11" fmla="*/ 0 h 19"/>
                <a:gd name="T12" fmla="*/ 0 w 14"/>
                <a:gd name="T13" fmla="*/ 1 h 19"/>
                <a:gd name="T14" fmla="*/ 12 w 14"/>
                <a:gd name="T15" fmla="*/ 1 h 19"/>
                <a:gd name="T16" fmla="*/ 1 w 14"/>
                <a:gd name="T17" fmla="*/ 0 h 19"/>
                <a:gd name="T18" fmla="*/ 1 w 14"/>
                <a:gd name="T19" fmla="*/ 0 h 19"/>
                <a:gd name="T20" fmla="*/ 3 w 14"/>
                <a:gd name="T21" fmla="*/ 9 h 19"/>
                <a:gd name="T22" fmla="*/ 5 w 14"/>
                <a:gd name="T23" fmla="*/ 9 h 19"/>
                <a:gd name="T24" fmla="*/ 4 w 14"/>
                <a:gd name="T25" fmla="*/ 10 h 19"/>
                <a:gd name="T26" fmla="*/ 13 w 14"/>
                <a:gd name="T27" fmla="*/ 10 h 19"/>
                <a:gd name="T28" fmla="*/ 3 w 14"/>
                <a:gd name="T29" fmla="*/ 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4" h="19">
                  <a:moveTo>
                    <a:pt x="14" y="19"/>
                  </a:moveTo>
                  <a:cubicBezTo>
                    <a:pt x="14" y="19"/>
                    <a:pt x="10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5" y="19"/>
                    <a:pt x="5" y="19"/>
                  </a:cubicBezTo>
                  <a:cubicBezTo>
                    <a:pt x="9" y="19"/>
                    <a:pt x="14" y="19"/>
                    <a:pt x="14" y="19"/>
                  </a:cubicBezTo>
                  <a:close/>
                  <a:moveTo>
                    <a:pt x="1" y="0"/>
                  </a:moveTo>
                  <a:cubicBezTo>
                    <a:pt x="1" y="0"/>
                    <a:pt x="1" y="1"/>
                    <a:pt x="0" y="1"/>
                  </a:cubicBezTo>
                  <a:cubicBezTo>
                    <a:pt x="5" y="1"/>
                    <a:pt x="12" y="1"/>
                    <a:pt x="12" y="1"/>
                  </a:cubicBezTo>
                  <a:cubicBezTo>
                    <a:pt x="12" y="1"/>
                    <a:pt x="5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  <a:moveTo>
                    <a:pt x="3" y="9"/>
                  </a:moveTo>
                  <a:cubicBezTo>
                    <a:pt x="3" y="9"/>
                    <a:pt x="4" y="9"/>
                    <a:pt x="5" y="9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8" y="10"/>
                    <a:pt x="13" y="10"/>
                    <a:pt x="13" y="10"/>
                  </a:cubicBezTo>
                  <a:cubicBezTo>
                    <a:pt x="13" y="10"/>
                    <a:pt x="7" y="9"/>
                    <a:pt x="3" y="9"/>
                  </a:cubicBezTo>
                  <a:close/>
                </a:path>
              </a:pathLst>
            </a:custGeom>
            <a:solidFill>
              <a:srgbClr val="D4B1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uk-UA"/>
            </a:p>
          </p:txBody>
        </p:sp>
        <p:sp>
          <p:nvSpPr>
            <p:cNvPr id="48" name="Rectangle 45"/>
            <p:cNvSpPr>
              <a:spLocks noChangeArrowheads="1"/>
            </p:cNvSpPr>
            <p:nvPr/>
          </p:nvSpPr>
          <p:spPr bwMode="auto">
            <a:xfrm>
              <a:off x="11210926" y="6599238"/>
              <a:ext cx="60325" cy="9525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uk-UA"/>
            </a:p>
          </p:txBody>
        </p:sp>
        <p:sp>
          <p:nvSpPr>
            <p:cNvPr id="49" name="Freeform 46"/>
            <p:cNvSpPr>
              <a:spLocks/>
            </p:cNvSpPr>
            <p:nvPr/>
          </p:nvSpPr>
          <p:spPr bwMode="auto">
            <a:xfrm>
              <a:off x="11249026" y="6345238"/>
              <a:ext cx="531813" cy="361950"/>
            </a:xfrm>
            <a:custGeom>
              <a:avLst/>
              <a:gdLst>
                <a:gd name="T0" fmla="*/ 139 w 195"/>
                <a:gd name="T1" fmla="*/ 25 h 133"/>
                <a:gd name="T2" fmla="*/ 88 w 195"/>
                <a:gd name="T3" fmla="*/ 89 h 133"/>
                <a:gd name="T4" fmla="*/ 0 w 195"/>
                <a:gd name="T5" fmla="*/ 89 h 133"/>
                <a:gd name="T6" fmla="*/ 0 w 195"/>
                <a:gd name="T7" fmla="*/ 132 h 133"/>
                <a:gd name="T8" fmla="*/ 95 w 195"/>
                <a:gd name="T9" fmla="*/ 133 h 133"/>
                <a:gd name="T10" fmla="*/ 124 w 195"/>
                <a:gd name="T11" fmla="*/ 115 h 133"/>
                <a:gd name="T12" fmla="*/ 175 w 195"/>
                <a:gd name="T13" fmla="*/ 55 h 133"/>
                <a:gd name="T14" fmla="*/ 139 w 195"/>
                <a:gd name="T15" fmla="*/ 25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5" h="133">
                  <a:moveTo>
                    <a:pt x="139" y="25"/>
                  </a:moveTo>
                  <a:cubicBezTo>
                    <a:pt x="88" y="89"/>
                    <a:pt x="88" y="89"/>
                    <a:pt x="88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132"/>
                    <a:pt x="0" y="132"/>
                    <a:pt x="0" y="132"/>
                  </a:cubicBezTo>
                  <a:cubicBezTo>
                    <a:pt x="95" y="133"/>
                    <a:pt x="95" y="133"/>
                    <a:pt x="95" y="133"/>
                  </a:cubicBezTo>
                  <a:cubicBezTo>
                    <a:pt x="112" y="133"/>
                    <a:pt x="120" y="120"/>
                    <a:pt x="124" y="115"/>
                  </a:cubicBezTo>
                  <a:cubicBezTo>
                    <a:pt x="175" y="55"/>
                    <a:pt x="175" y="55"/>
                    <a:pt x="175" y="55"/>
                  </a:cubicBezTo>
                  <a:cubicBezTo>
                    <a:pt x="195" y="31"/>
                    <a:pt x="158" y="0"/>
                    <a:pt x="139" y="25"/>
                  </a:cubicBezTo>
                  <a:close/>
                </a:path>
              </a:pathLst>
            </a:custGeom>
            <a:solidFill>
              <a:srgbClr val="4C61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uk-UA"/>
            </a:p>
          </p:txBody>
        </p:sp>
        <p:sp>
          <p:nvSpPr>
            <p:cNvPr id="50" name="Freeform 47"/>
            <p:cNvSpPr>
              <a:spLocks/>
            </p:cNvSpPr>
            <p:nvPr/>
          </p:nvSpPr>
          <p:spPr bwMode="auto">
            <a:xfrm>
              <a:off x="11093451" y="7289800"/>
              <a:ext cx="292100" cy="234950"/>
            </a:xfrm>
            <a:custGeom>
              <a:avLst/>
              <a:gdLst>
                <a:gd name="T0" fmla="*/ 93 w 107"/>
                <a:gd name="T1" fmla="*/ 24 h 86"/>
                <a:gd name="T2" fmla="*/ 106 w 107"/>
                <a:gd name="T3" fmla="*/ 55 h 86"/>
                <a:gd name="T4" fmla="*/ 104 w 107"/>
                <a:gd name="T5" fmla="*/ 70 h 86"/>
                <a:gd name="T6" fmla="*/ 92 w 107"/>
                <a:gd name="T7" fmla="*/ 72 h 86"/>
                <a:gd name="T8" fmla="*/ 87 w 107"/>
                <a:gd name="T9" fmla="*/ 66 h 86"/>
                <a:gd name="T10" fmla="*/ 56 w 107"/>
                <a:gd name="T11" fmla="*/ 78 h 86"/>
                <a:gd name="T12" fmla="*/ 22 w 107"/>
                <a:gd name="T13" fmla="*/ 85 h 86"/>
                <a:gd name="T14" fmla="*/ 1 w 107"/>
                <a:gd name="T15" fmla="*/ 77 h 86"/>
                <a:gd name="T16" fmla="*/ 35 w 107"/>
                <a:gd name="T17" fmla="*/ 54 h 86"/>
                <a:gd name="T18" fmla="*/ 66 w 107"/>
                <a:gd name="T19" fmla="*/ 10 h 86"/>
                <a:gd name="T20" fmla="*/ 84 w 107"/>
                <a:gd name="T21" fmla="*/ 36 h 86"/>
                <a:gd name="T22" fmla="*/ 93 w 107"/>
                <a:gd name="T23" fmla="*/ 2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7" h="86">
                  <a:moveTo>
                    <a:pt x="93" y="24"/>
                  </a:moveTo>
                  <a:cubicBezTo>
                    <a:pt x="98" y="29"/>
                    <a:pt x="105" y="48"/>
                    <a:pt x="106" y="55"/>
                  </a:cubicBezTo>
                  <a:cubicBezTo>
                    <a:pt x="107" y="63"/>
                    <a:pt x="107" y="69"/>
                    <a:pt x="104" y="70"/>
                  </a:cubicBezTo>
                  <a:cubicBezTo>
                    <a:pt x="92" y="72"/>
                    <a:pt x="92" y="72"/>
                    <a:pt x="92" y="72"/>
                  </a:cubicBezTo>
                  <a:cubicBezTo>
                    <a:pt x="90" y="72"/>
                    <a:pt x="88" y="70"/>
                    <a:pt x="87" y="66"/>
                  </a:cubicBezTo>
                  <a:cubicBezTo>
                    <a:pt x="81" y="66"/>
                    <a:pt x="70" y="76"/>
                    <a:pt x="56" y="78"/>
                  </a:cubicBezTo>
                  <a:cubicBezTo>
                    <a:pt x="22" y="85"/>
                    <a:pt x="22" y="85"/>
                    <a:pt x="22" y="85"/>
                  </a:cubicBezTo>
                  <a:cubicBezTo>
                    <a:pt x="15" y="86"/>
                    <a:pt x="2" y="85"/>
                    <a:pt x="1" y="77"/>
                  </a:cubicBezTo>
                  <a:cubicBezTo>
                    <a:pt x="0" y="69"/>
                    <a:pt x="21" y="61"/>
                    <a:pt x="35" y="54"/>
                  </a:cubicBezTo>
                  <a:cubicBezTo>
                    <a:pt x="49" y="47"/>
                    <a:pt x="66" y="18"/>
                    <a:pt x="66" y="10"/>
                  </a:cubicBezTo>
                  <a:cubicBezTo>
                    <a:pt x="65" y="0"/>
                    <a:pt x="75" y="36"/>
                    <a:pt x="84" y="36"/>
                  </a:cubicBezTo>
                  <a:cubicBezTo>
                    <a:pt x="92" y="36"/>
                    <a:pt x="90" y="21"/>
                    <a:pt x="93" y="24"/>
                  </a:cubicBezTo>
                  <a:close/>
                </a:path>
              </a:pathLst>
            </a:custGeom>
            <a:solidFill>
              <a:srgbClr val="2C39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uk-UA"/>
            </a:p>
          </p:txBody>
        </p:sp>
        <p:sp>
          <p:nvSpPr>
            <p:cNvPr id="51" name="Freeform 48"/>
            <p:cNvSpPr>
              <a:spLocks/>
            </p:cNvSpPr>
            <p:nvPr/>
          </p:nvSpPr>
          <p:spPr bwMode="auto">
            <a:xfrm>
              <a:off x="11217276" y="6943725"/>
              <a:ext cx="203200" cy="450850"/>
            </a:xfrm>
            <a:custGeom>
              <a:avLst/>
              <a:gdLst>
                <a:gd name="T0" fmla="*/ 64 w 75"/>
                <a:gd name="T1" fmla="*/ 3 h 165"/>
                <a:gd name="T2" fmla="*/ 23 w 75"/>
                <a:gd name="T3" fmla="*/ 3 h 165"/>
                <a:gd name="T4" fmla="*/ 15 w 75"/>
                <a:gd name="T5" fmla="*/ 6 h 165"/>
                <a:gd name="T6" fmla="*/ 0 w 75"/>
                <a:gd name="T7" fmla="*/ 155 h 165"/>
                <a:gd name="T8" fmla="*/ 10 w 75"/>
                <a:gd name="T9" fmla="*/ 165 h 165"/>
                <a:gd name="T10" fmla="*/ 51 w 75"/>
                <a:gd name="T11" fmla="*/ 165 h 165"/>
                <a:gd name="T12" fmla="*/ 61 w 75"/>
                <a:gd name="T13" fmla="*/ 155 h 165"/>
                <a:gd name="T14" fmla="*/ 74 w 75"/>
                <a:gd name="T15" fmla="*/ 13 h 165"/>
                <a:gd name="T16" fmla="*/ 64 w 75"/>
                <a:gd name="T17" fmla="*/ 3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5" h="165">
                  <a:moveTo>
                    <a:pt x="64" y="3"/>
                  </a:moveTo>
                  <a:cubicBezTo>
                    <a:pt x="23" y="3"/>
                    <a:pt x="23" y="3"/>
                    <a:pt x="23" y="3"/>
                  </a:cubicBezTo>
                  <a:cubicBezTo>
                    <a:pt x="18" y="3"/>
                    <a:pt x="16" y="0"/>
                    <a:pt x="15" y="6"/>
                  </a:cubicBezTo>
                  <a:cubicBezTo>
                    <a:pt x="0" y="155"/>
                    <a:pt x="0" y="155"/>
                    <a:pt x="0" y="155"/>
                  </a:cubicBezTo>
                  <a:cubicBezTo>
                    <a:pt x="0" y="160"/>
                    <a:pt x="5" y="165"/>
                    <a:pt x="10" y="165"/>
                  </a:cubicBezTo>
                  <a:cubicBezTo>
                    <a:pt x="51" y="165"/>
                    <a:pt x="51" y="165"/>
                    <a:pt x="51" y="165"/>
                  </a:cubicBezTo>
                  <a:cubicBezTo>
                    <a:pt x="56" y="165"/>
                    <a:pt x="60" y="160"/>
                    <a:pt x="61" y="155"/>
                  </a:cubicBezTo>
                  <a:cubicBezTo>
                    <a:pt x="74" y="13"/>
                    <a:pt x="74" y="13"/>
                    <a:pt x="74" y="13"/>
                  </a:cubicBezTo>
                  <a:cubicBezTo>
                    <a:pt x="75" y="8"/>
                    <a:pt x="70" y="3"/>
                    <a:pt x="64" y="3"/>
                  </a:cubicBezTo>
                  <a:close/>
                </a:path>
              </a:pathLst>
            </a:custGeom>
            <a:solidFill>
              <a:srgbClr val="4C61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uk-UA"/>
            </a:p>
          </p:txBody>
        </p:sp>
        <p:sp>
          <p:nvSpPr>
            <p:cNvPr id="52" name="Freeform 49"/>
            <p:cNvSpPr>
              <a:spLocks/>
            </p:cNvSpPr>
            <p:nvPr/>
          </p:nvSpPr>
          <p:spPr bwMode="auto">
            <a:xfrm>
              <a:off x="11439526" y="7059613"/>
              <a:ext cx="566738" cy="122238"/>
            </a:xfrm>
            <a:custGeom>
              <a:avLst/>
              <a:gdLst>
                <a:gd name="T0" fmla="*/ 186 w 208"/>
                <a:gd name="T1" fmla="*/ 0 h 45"/>
                <a:gd name="T2" fmla="*/ 23 w 208"/>
                <a:gd name="T3" fmla="*/ 0 h 45"/>
                <a:gd name="T4" fmla="*/ 0 w 208"/>
                <a:gd name="T5" fmla="*/ 22 h 45"/>
                <a:gd name="T6" fmla="*/ 0 w 208"/>
                <a:gd name="T7" fmla="*/ 22 h 45"/>
                <a:gd name="T8" fmla="*/ 23 w 208"/>
                <a:gd name="T9" fmla="*/ 45 h 45"/>
                <a:gd name="T10" fmla="*/ 186 w 208"/>
                <a:gd name="T11" fmla="*/ 45 h 45"/>
                <a:gd name="T12" fmla="*/ 208 w 208"/>
                <a:gd name="T13" fmla="*/ 22 h 45"/>
                <a:gd name="T14" fmla="*/ 208 w 208"/>
                <a:gd name="T15" fmla="*/ 22 h 45"/>
                <a:gd name="T16" fmla="*/ 186 w 208"/>
                <a:gd name="T17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8" h="45">
                  <a:moveTo>
                    <a:pt x="186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10" y="0"/>
                    <a:pt x="0" y="10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35"/>
                    <a:pt x="10" y="45"/>
                    <a:pt x="23" y="45"/>
                  </a:cubicBezTo>
                  <a:cubicBezTo>
                    <a:pt x="186" y="45"/>
                    <a:pt x="186" y="45"/>
                    <a:pt x="186" y="45"/>
                  </a:cubicBezTo>
                  <a:cubicBezTo>
                    <a:pt x="198" y="45"/>
                    <a:pt x="208" y="35"/>
                    <a:pt x="208" y="22"/>
                  </a:cubicBezTo>
                  <a:cubicBezTo>
                    <a:pt x="208" y="22"/>
                    <a:pt x="208" y="22"/>
                    <a:pt x="208" y="22"/>
                  </a:cubicBezTo>
                  <a:cubicBezTo>
                    <a:pt x="208" y="10"/>
                    <a:pt x="198" y="0"/>
                    <a:pt x="186" y="0"/>
                  </a:cubicBezTo>
                  <a:close/>
                </a:path>
              </a:pathLst>
            </a:custGeom>
            <a:solidFill>
              <a:srgbClr val="FC8D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uk-UA"/>
            </a:p>
          </p:txBody>
        </p:sp>
        <p:sp>
          <p:nvSpPr>
            <p:cNvPr id="53" name="Freeform 50"/>
            <p:cNvSpPr>
              <a:spLocks/>
            </p:cNvSpPr>
            <p:nvPr/>
          </p:nvSpPr>
          <p:spPr bwMode="auto">
            <a:xfrm>
              <a:off x="11884027" y="6557963"/>
              <a:ext cx="122238" cy="623888"/>
            </a:xfrm>
            <a:custGeom>
              <a:avLst/>
              <a:gdLst>
                <a:gd name="T0" fmla="*/ 45 w 45"/>
                <a:gd name="T1" fmla="*/ 206 h 229"/>
                <a:gd name="T2" fmla="*/ 45 w 45"/>
                <a:gd name="T3" fmla="*/ 23 h 229"/>
                <a:gd name="T4" fmla="*/ 23 w 45"/>
                <a:gd name="T5" fmla="*/ 0 h 229"/>
                <a:gd name="T6" fmla="*/ 23 w 45"/>
                <a:gd name="T7" fmla="*/ 0 h 229"/>
                <a:gd name="T8" fmla="*/ 0 w 45"/>
                <a:gd name="T9" fmla="*/ 23 h 229"/>
                <a:gd name="T10" fmla="*/ 0 w 45"/>
                <a:gd name="T11" fmla="*/ 206 h 229"/>
                <a:gd name="T12" fmla="*/ 23 w 45"/>
                <a:gd name="T13" fmla="*/ 229 h 229"/>
                <a:gd name="T14" fmla="*/ 23 w 45"/>
                <a:gd name="T15" fmla="*/ 229 h 229"/>
                <a:gd name="T16" fmla="*/ 45 w 45"/>
                <a:gd name="T17" fmla="*/ 206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" h="229">
                  <a:moveTo>
                    <a:pt x="45" y="206"/>
                  </a:moveTo>
                  <a:cubicBezTo>
                    <a:pt x="45" y="23"/>
                    <a:pt x="45" y="23"/>
                    <a:pt x="45" y="23"/>
                  </a:cubicBezTo>
                  <a:cubicBezTo>
                    <a:pt x="45" y="10"/>
                    <a:pt x="35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10" y="0"/>
                    <a:pt x="0" y="10"/>
                    <a:pt x="0" y="23"/>
                  </a:cubicBezTo>
                  <a:cubicBezTo>
                    <a:pt x="0" y="206"/>
                    <a:pt x="0" y="206"/>
                    <a:pt x="0" y="206"/>
                  </a:cubicBezTo>
                  <a:cubicBezTo>
                    <a:pt x="0" y="219"/>
                    <a:pt x="10" y="229"/>
                    <a:pt x="23" y="229"/>
                  </a:cubicBezTo>
                  <a:cubicBezTo>
                    <a:pt x="23" y="229"/>
                    <a:pt x="23" y="229"/>
                    <a:pt x="23" y="229"/>
                  </a:cubicBezTo>
                  <a:cubicBezTo>
                    <a:pt x="35" y="229"/>
                    <a:pt x="45" y="219"/>
                    <a:pt x="45" y="206"/>
                  </a:cubicBezTo>
                  <a:close/>
                </a:path>
              </a:pathLst>
            </a:custGeom>
            <a:solidFill>
              <a:srgbClr val="FC8D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uk-UA"/>
            </a:p>
          </p:txBody>
        </p:sp>
        <p:sp>
          <p:nvSpPr>
            <p:cNvPr id="54" name="Rectangle 51"/>
            <p:cNvSpPr>
              <a:spLocks noChangeArrowheads="1"/>
            </p:cNvSpPr>
            <p:nvPr/>
          </p:nvSpPr>
          <p:spPr bwMode="auto">
            <a:xfrm>
              <a:off x="11701463" y="7113588"/>
              <a:ext cx="44450" cy="346075"/>
            </a:xfrm>
            <a:prstGeom prst="rect">
              <a:avLst/>
            </a:prstGeom>
            <a:solidFill>
              <a:srgbClr val="FC8D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uk-UA"/>
            </a:p>
          </p:txBody>
        </p:sp>
        <p:sp>
          <p:nvSpPr>
            <p:cNvPr id="55" name="Freeform 52"/>
            <p:cNvSpPr>
              <a:spLocks/>
            </p:cNvSpPr>
            <p:nvPr/>
          </p:nvSpPr>
          <p:spPr bwMode="auto">
            <a:xfrm>
              <a:off x="11534776" y="7421563"/>
              <a:ext cx="376238" cy="107950"/>
            </a:xfrm>
            <a:custGeom>
              <a:avLst/>
              <a:gdLst>
                <a:gd name="T0" fmla="*/ 138 w 138"/>
                <a:gd name="T1" fmla="*/ 40 h 40"/>
                <a:gd name="T2" fmla="*/ 114 w 138"/>
                <a:gd name="T3" fmla="*/ 14 h 40"/>
                <a:gd name="T4" fmla="*/ 69 w 138"/>
                <a:gd name="T5" fmla="*/ 0 h 40"/>
                <a:gd name="T6" fmla="*/ 24 w 138"/>
                <a:gd name="T7" fmla="*/ 14 h 40"/>
                <a:gd name="T8" fmla="*/ 0 w 138"/>
                <a:gd name="T9" fmla="*/ 40 h 40"/>
                <a:gd name="T10" fmla="*/ 17 w 138"/>
                <a:gd name="T11" fmla="*/ 40 h 40"/>
                <a:gd name="T12" fmla="*/ 32 w 138"/>
                <a:gd name="T13" fmla="*/ 25 h 40"/>
                <a:gd name="T14" fmla="*/ 69 w 138"/>
                <a:gd name="T15" fmla="*/ 14 h 40"/>
                <a:gd name="T16" fmla="*/ 106 w 138"/>
                <a:gd name="T17" fmla="*/ 25 h 40"/>
                <a:gd name="T18" fmla="*/ 121 w 138"/>
                <a:gd name="T19" fmla="*/ 40 h 40"/>
                <a:gd name="T20" fmla="*/ 138 w 138"/>
                <a:gd name="T21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8" h="40">
                  <a:moveTo>
                    <a:pt x="138" y="40"/>
                  </a:moveTo>
                  <a:cubicBezTo>
                    <a:pt x="133" y="30"/>
                    <a:pt x="124" y="21"/>
                    <a:pt x="114" y="14"/>
                  </a:cubicBezTo>
                  <a:cubicBezTo>
                    <a:pt x="101" y="5"/>
                    <a:pt x="86" y="0"/>
                    <a:pt x="69" y="0"/>
                  </a:cubicBezTo>
                  <a:cubicBezTo>
                    <a:pt x="52" y="0"/>
                    <a:pt x="37" y="5"/>
                    <a:pt x="24" y="14"/>
                  </a:cubicBezTo>
                  <a:cubicBezTo>
                    <a:pt x="14" y="21"/>
                    <a:pt x="6" y="30"/>
                    <a:pt x="0" y="40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21" y="35"/>
                    <a:pt x="26" y="30"/>
                    <a:pt x="32" y="25"/>
                  </a:cubicBezTo>
                  <a:cubicBezTo>
                    <a:pt x="43" y="18"/>
                    <a:pt x="55" y="14"/>
                    <a:pt x="69" y="14"/>
                  </a:cubicBezTo>
                  <a:cubicBezTo>
                    <a:pt x="83" y="14"/>
                    <a:pt x="96" y="18"/>
                    <a:pt x="106" y="25"/>
                  </a:cubicBezTo>
                  <a:cubicBezTo>
                    <a:pt x="112" y="30"/>
                    <a:pt x="117" y="35"/>
                    <a:pt x="121" y="40"/>
                  </a:cubicBezTo>
                  <a:lnTo>
                    <a:pt x="138" y="40"/>
                  </a:lnTo>
                  <a:close/>
                </a:path>
              </a:pathLst>
            </a:custGeom>
            <a:solidFill>
              <a:srgbClr val="FC8D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uk-UA"/>
            </a:p>
          </p:txBody>
        </p:sp>
        <p:sp>
          <p:nvSpPr>
            <p:cNvPr id="56" name="Freeform 53"/>
            <p:cNvSpPr>
              <a:spLocks/>
            </p:cNvSpPr>
            <p:nvPr/>
          </p:nvSpPr>
          <p:spPr bwMode="auto">
            <a:xfrm>
              <a:off x="11603038" y="6272213"/>
              <a:ext cx="136525" cy="168275"/>
            </a:xfrm>
            <a:custGeom>
              <a:avLst/>
              <a:gdLst>
                <a:gd name="T0" fmla="*/ 86 w 86"/>
                <a:gd name="T1" fmla="*/ 34 h 106"/>
                <a:gd name="T2" fmla="*/ 76 w 86"/>
                <a:gd name="T3" fmla="*/ 0 h 106"/>
                <a:gd name="T4" fmla="*/ 0 w 86"/>
                <a:gd name="T5" fmla="*/ 87 h 106"/>
                <a:gd name="T6" fmla="*/ 2 w 86"/>
                <a:gd name="T7" fmla="*/ 106 h 106"/>
                <a:gd name="T8" fmla="*/ 86 w 86"/>
                <a:gd name="T9" fmla="*/ 34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" h="106">
                  <a:moveTo>
                    <a:pt x="86" y="34"/>
                  </a:moveTo>
                  <a:lnTo>
                    <a:pt x="76" y="0"/>
                  </a:lnTo>
                  <a:lnTo>
                    <a:pt x="0" y="87"/>
                  </a:lnTo>
                  <a:lnTo>
                    <a:pt x="2" y="106"/>
                  </a:lnTo>
                  <a:lnTo>
                    <a:pt x="86" y="3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uk-UA"/>
            </a:p>
          </p:txBody>
        </p:sp>
        <p:sp>
          <p:nvSpPr>
            <p:cNvPr id="57" name="Freeform 54"/>
            <p:cNvSpPr>
              <a:spLocks/>
            </p:cNvSpPr>
            <p:nvPr/>
          </p:nvSpPr>
          <p:spPr bwMode="auto">
            <a:xfrm>
              <a:off x="11609388" y="6296025"/>
              <a:ext cx="136525" cy="163513"/>
            </a:xfrm>
            <a:custGeom>
              <a:avLst/>
              <a:gdLst>
                <a:gd name="T0" fmla="*/ 86 w 86"/>
                <a:gd name="T1" fmla="*/ 34 h 103"/>
                <a:gd name="T2" fmla="*/ 77 w 86"/>
                <a:gd name="T3" fmla="*/ 0 h 103"/>
                <a:gd name="T4" fmla="*/ 0 w 86"/>
                <a:gd name="T5" fmla="*/ 91 h 103"/>
                <a:gd name="T6" fmla="*/ 0 w 86"/>
                <a:gd name="T7" fmla="*/ 103 h 103"/>
                <a:gd name="T8" fmla="*/ 86 w 86"/>
                <a:gd name="T9" fmla="*/ 34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" h="103">
                  <a:moveTo>
                    <a:pt x="86" y="34"/>
                  </a:moveTo>
                  <a:lnTo>
                    <a:pt x="77" y="0"/>
                  </a:lnTo>
                  <a:lnTo>
                    <a:pt x="0" y="91"/>
                  </a:lnTo>
                  <a:lnTo>
                    <a:pt x="0" y="103"/>
                  </a:lnTo>
                  <a:lnTo>
                    <a:pt x="86" y="34"/>
                  </a:lnTo>
                  <a:close/>
                </a:path>
              </a:pathLst>
            </a:custGeom>
            <a:solidFill>
              <a:srgbClr val="4C61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uk-UA"/>
            </a:p>
          </p:txBody>
        </p:sp>
        <p:sp>
          <p:nvSpPr>
            <p:cNvPr id="58" name="Freeform 55"/>
            <p:cNvSpPr>
              <a:spLocks/>
            </p:cNvSpPr>
            <p:nvPr/>
          </p:nvSpPr>
          <p:spPr bwMode="auto">
            <a:xfrm>
              <a:off x="11434763" y="5892800"/>
              <a:ext cx="354013" cy="417513"/>
            </a:xfrm>
            <a:custGeom>
              <a:avLst/>
              <a:gdLst>
                <a:gd name="T0" fmla="*/ 38 w 130"/>
                <a:gd name="T1" fmla="*/ 148 h 153"/>
                <a:gd name="T2" fmla="*/ 83 w 130"/>
                <a:gd name="T3" fmla="*/ 24 h 153"/>
                <a:gd name="T4" fmla="*/ 98 w 130"/>
                <a:gd name="T5" fmla="*/ 126 h 153"/>
                <a:gd name="T6" fmla="*/ 38 w 130"/>
                <a:gd name="T7" fmla="*/ 148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0" h="153">
                  <a:moveTo>
                    <a:pt x="38" y="148"/>
                  </a:moveTo>
                  <a:cubicBezTo>
                    <a:pt x="0" y="136"/>
                    <a:pt x="3" y="0"/>
                    <a:pt x="83" y="24"/>
                  </a:cubicBezTo>
                  <a:cubicBezTo>
                    <a:pt x="130" y="39"/>
                    <a:pt x="124" y="94"/>
                    <a:pt x="98" y="126"/>
                  </a:cubicBezTo>
                  <a:cubicBezTo>
                    <a:pt x="83" y="145"/>
                    <a:pt x="55" y="153"/>
                    <a:pt x="38" y="148"/>
                  </a:cubicBezTo>
                  <a:close/>
                </a:path>
              </a:pathLst>
            </a:custGeom>
            <a:solidFill>
              <a:srgbClr val="F2CA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uk-UA"/>
            </a:p>
          </p:txBody>
        </p:sp>
        <p:sp>
          <p:nvSpPr>
            <p:cNvPr id="59" name="Freeform 56"/>
            <p:cNvSpPr>
              <a:spLocks/>
            </p:cNvSpPr>
            <p:nvPr/>
          </p:nvSpPr>
          <p:spPr bwMode="auto">
            <a:xfrm>
              <a:off x="11496676" y="5937250"/>
              <a:ext cx="284163" cy="306388"/>
            </a:xfrm>
            <a:custGeom>
              <a:avLst/>
              <a:gdLst>
                <a:gd name="T0" fmla="*/ 68 w 104"/>
                <a:gd name="T1" fmla="*/ 12 h 113"/>
                <a:gd name="T2" fmla="*/ 73 w 104"/>
                <a:gd name="T3" fmla="*/ 113 h 113"/>
                <a:gd name="T4" fmla="*/ 72 w 104"/>
                <a:gd name="T5" fmla="*/ 79 h 113"/>
                <a:gd name="T6" fmla="*/ 55 w 104"/>
                <a:gd name="T7" fmla="*/ 65 h 113"/>
                <a:gd name="T8" fmla="*/ 0 w 104"/>
                <a:gd name="T9" fmla="*/ 36 h 113"/>
                <a:gd name="T10" fmla="*/ 68 w 104"/>
                <a:gd name="T11" fmla="*/ 12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4" h="113">
                  <a:moveTo>
                    <a:pt x="68" y="12"/>
                  </a:moveTo>
                  <a:cubicBezTo>
                    <a:pt x="104" y="25"/>
                    <a:pt x="104" y="81"/>
                    <a:pt x="73" y="113"/>
                  </a:cubicBezTo>
                  <a:cubicBezTo>
                    <a:pt x="74" y="105"/>
                    <a:pt x="75" y="99"/>
                    <a:pt x="72" y="79"/>
                  </a:cubicBezTo>
                  <a:cubicBezTo>
                    <a:pt x="70" y="80"/>
                    <a:pt x="56" y="86"/>
                    <a:pt x="55" y="65"/>
                  </a:cubicBezTo>
                  <a:cubicBezTo>
                    <a:pt x="53" y="36"/>
                    <a:pt x="19" y="33"/>
                    <a:pt x="0" y="36"/>
                  </a:cubicBezTo>
                  <a:cubicBezTo>
                    <a:pt x="14" y="4"/>
                    <a:pt x="36" y="0"/>
                    <a:pt x="68" y="12"/>
                  </a:cubicBezTo>
                  <a:close/>
                </a:path>
              </a:pathLst>
            </a:custGeom>
            <a:solidFill>
              <a:srgbClr val="6E4D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uk-UA"/>
            </a:p>
          </p:txBody>
        </p:sp>
        <p:sp>
          <p:nvSpPr>
            <p:cNvPr id="60" name="Freeform 57"/>
            <p:cNvSpPr>
              <a:spLocks/>
            </p:cNvSpPr>
            <p:nvPr/>
          </p:nvSpPr>
          <p:spPr bwMode="auto">
            <a:xfrm>
              <a:off x="11650663" y="6108700"/>
              <a:ext cx="57150" cy="95250"/>
            </a:xfrm>
            <a:custGeom>
              <a:avLst/>
              <a:gdLst>
                <a:gd name="T0" fmla="*/ 12 w 21"/>
                <a:gd name="T1" fmla="*/ 0 h 35"/>
                <a:gd name="T2" fmla="*/ 1 w 21"/>
                <a:gd name="T3" fmla="*/ 16 h 35"/>
                <a:gd name="T4" fmla="*/ 8 w 21"/>
                <a:gd name="T5" fmla="*/ 34 h 35"/>
                <a:gd name="T6" fmla="*/ 20 w 21"/>
                <a:gd name="T7" fmla="*/ 18 h 35"/>
                <a:gd name="T8" fmla="*/ 12 w 21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35">
                  <a:moveTo>
                    <a:pt x="12" y="0"/>
                  </a:moveTo>
                  <a:cubicBezTo>
                    <a:pt x="7" y="0"/>
                    <a:pt x="2" y="7"/>
                    <a:pt x="1" y="16"/>
                  </a:cubicBezTo>
                  <a:cubicBezTo>
                    <a:pt x="0" y="25"/>
                    <a:pt x="3" y="33"/>
                    <a:pt x="8" y="34"/>
                  </a:cubicBezTo>
                  <a:cubicBezTo>
                    <a:pt x="13" y="35"/>
                    <a:pt x="19" y="27"/>
                    <a:pt x="20" y="18"/>
                  </a:cubicBezTo>
                  <a:cubicBezTo>
                    <a:pt x="21" y="9"/>
                    <a:pt x="17" y="1"/>
                    <a:pt x="12" y="0"/>
                  </a:cubicBezTo>
                  <a:close/>
                </a:path>
              </a:pathLst>
            </a:custGeom>
            <a:solidFill>
              <a:srgbClr val="F2CA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uk-UA"/>
            </a:p>
          </p:txBody>
        </p:sp>
      </p:grpSp>
      <p:grpSp>
        <p:nvGrpSpPr>
          <p:cNvPr id="72" name="Group 71"/>
          <p:cNvGrpSpPr/>
          <p:nvPr/>
        </p:nvGrpSpPr>
        <p:grpSpPr>
          <a:xfrm>
            <a:off x="9103648" y="2651989"/>
            <a:ext cx="6797985" cy="1471618"/>
            <a:chOff x="9680265" y="2675979"/>
            <a:chExt cx="6797985" cy="1471618"/>
          </a:xfrm>
        </p:grpSpPr>
        <p:sp>
          <p:nvSpPr>
            <p:cNvPr id="71" name="TextBox 70"/>
            <p:cNvSpPr txBox="1"/>
            <p:nvPr/>
          </p:nvSpPr>
          <p:spPr>
            <a:xfrm>
              <a:off x="9680265" y="2675979"/>
              <a:ext cx="102879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0">
                  <a:solidFill>
                    <a:schemeClr val="accent2"/>
                  </a:solidFill>
                  <a:latin typeface="FontAwesome" pitchFamily="50" charset="0"/>
                </a:rPr>
                <a:t></a:t>
              </a:r>
            </a:p>
          </p:txBody>
        </p:sp>
        <p:grpSp>
          <p:nvGrpSpPr>
            <p:cNvPr id="67" name="Group 66"/>
            <p:cNvGrpSpPr/>
            <p:nvPr/>
          </p:nvGrpSpPr>
          <p:grpSpPr>
            <a:xfrm>
              <a:off x="10709056" y="2903287"/>
              <a:ext cx="5769194" cy="1244310"/>
              <a:chOff x="13674483" y="4058740"/>
              <a:chExt cx="3506590" cy="1244310"/>
            </a:xfrm>
          </p:grpSpPr>
          <p:sp>
            <p:nvSpPr>
              <p:cNvPr id="68" name="TextBox 67"/>
              <p:cNvSpPr txBox="1"/>
              <p:nvPr/>
            </p:nvSpPr>
            <p:spPr>
              <a:xfrm>
                <a:off x="13674483" y="4058740"/>
                <a:ext cx="350659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600" b="1" dirty="0" smtClean="0"/>
                  <a:t>Q</a:t>
                </a:r>
                <a:r>
                  <a:rPr lang="zh-CN" altLang="en-US" sz="3600" b="1" dirty="0" smtClean="0"/>
                  <a:t>：</a:t>
                </a:r>
                <a:endParaRPr lang="uk-UA" sz="3600" b="1" dirty="0"/>
              </a:p>
            </p:txBody>
          </p:sp>
          <p:sp>
            <p:nvSpPr>
              <p:cNvPr id="69" name="TextBox 68"/>
              <p:cNvSpPr txBox="1"/>
              <p:nvPr/>
            </p:nvSpPr>
            <p:spPr>
              <a:xfrm flipH="1">
                <a:off x="13674483" y="4718275"/>
                <a:ext cx="350659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200" dirty="0" smtClean="0">
                    <a:solidFill>
                      <a:schemeClr val="tx1">
                        <a:lumMod val="60000"/>
                        <a:lumOff val="40000"/>
                      </a:schemeClr>
                    </a:solidFill>
                  </a:rPr>
                  <a:t>WHAT IS CRISIS?</a:t>
                </a:r>
              </a:p>
            </p:txBody>
          </p:sp>
        </p:grpSp>
      </p:grpSp>
      <p:grpSp>
        <p:nvGrpSpPr>
          <p:cNvPr id="83" name="Group 82"/>
          <p:cNvGrpSpPr/>
          <p:nvPr/>
        </p:nvGrpSpPr>
        <p:grpSpPr>
          <a:xfrm>
            <a:off x="9103648" y="4751531"/>
            <a:ext cx="6797985" cy="1458414"/>
            <a:chOff x="9680265" y="2675979"/>
            <a:chExt cx="6797985" cy="1458414"/>
          </a:xfrm>
        </p:grpSpPr>
        <p:sp>
          <p:nvSpPr>
            <p:cNvPr id="84" name="TextBox 83"/>
            <p:cNvSpPr txBox="1"/>
            <p:nvPr/>
          </p:nvSpPr>
          <p:spPr>
            <a:xfrm>
              <a:off x="9680265" y="2675979"/>
              <a:ext cx="102879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0">
                  <a:solidFill>
                    <a:schemeClr val="accent2"/>
                  </a:solidFill>
                  <a:latin typeface="FontAwesome" pitchFamily="50" charset="0"/>
                </a:rPr>
                <a:t></a:t>
              </a:r>
            </a:p>
          </p:txBody>
        </p:sp>
        <p:grpSp>
          <p:nvGrpSpPr>
            <p:cNvPr id="85" name="Group 84"/>
            <p:cNvGrpSpPr/>
            <p:nvPr/>
          </p:nvGrpSpPr>
          <p:grpSpPr>
            <a:xfrm>
              <a:off x="10709056" y="2903287"/>
              <a:ext cx="5769194" cy="1231106"/>
              <a:chOff x="13674483" y="4058740"/>
              <a:chExt cx="3506590" cy="1231106"/>
            </a:xfrm>
          </p:grpSpPr>
          <p:sp>
            <p:nvSpPr>
              <p:cNvPr id="86" name="TextBox 85"/>
              <p:cNvSpPr txBox="1"/>
              <p:nvPr/>
            </p:nvSpPr>
            <p:spPr>
              <a:xfrm>
                <a:off x="13674483" y="4058740"/>
                <a:ext cx="303256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/>
                  <a:t>A</a:t>
                </a:r>
                <a:r>
                  <a:rPr lang="zh-CN" altLang="en-US" sz="3600" b="1" dirty="0" smtClean="0"/>
                  <a:t>：</a:t>
                </a:r>
                <a:endParaRPr lang="uk-UA" sz="3600" b="1" dirty="0"/>
              </a:p>
            </p:txBody>
          </p:sp>
          <p:sp>
            <p:nvSpPr>
              <p:cNvPr id="87" name="TextBox 86"/>
              <p:cNvSpPr txBox="1"/>
              <p:nvPr/>
            </p:nvSpPr>
            <p:spPr>
              <a:xfrm flipH="1">
                <a:off x="13674483" y="4705071"/>
                <a:ext cx="350659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2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</a:rPr>
                  <a:t>Crisis is literally crisis.</a:t>
                </a:r>
              </a:p>
            </p:txBody>
          </p:sp>
        </p:grpSp>
      </p:grpSp>
      <p:grpSp>
        <p:nvGrpSpPr>
          <p:cNvPr id="88" name="Group 87"/>
          <p:cNvGrpSpPr/>
          <p:nvPr/>
        </p:nvGrpSpPr>
        <p:grpSpPr>
          <a:xfrm>
            <a:off x="8201465" y="6851072"/>
            <a:ext cx="9017390" cy="2781853"/>
            <a:chOff x="9680265" y="2675979"/>
            <a:chExt cx="6018101" cy="2781853"/>
          </a:xfrm>
        </p:grpSpPr>
        <p:sp>
          <p:nvSpPr>
            <p:cNvPr id="89" name="TextBox 88"/>
            <p:cNvSpPr txBox="1"/>
            <p:nvPr/>
          </p:nvSpPr>
          <p:spPr>
            <a:xfrm>
              <a:off x="9680265" y="2675979"/>
              <a:ext cx="102879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0">
                  <a:solidFill>
                    <a:schemeClr val="accent2"/>
                  </a:solidFill>
                  <a:latin typeface="FontAwesome" pitchFamily="50" charset="0"/>
                </a:rPr>
                <a:t></a:t>
              </a:r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9680265" y="2903287"/>
              <a:ext cx="6018101" cy="25545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/>
                <a:t>In the international society, a crisis often appears to be the crossroad to war or </a:t>
              </a:r>
              <a:r>
                <a:rPr lang="en-US" altLang="zh-CN" sz="3200" dirty="0" smtClean="0"/>
                <a:t>peace.</a:t>
              </a:r>
              <a:endParaRPr lang="en-US" altLang="zh-CN" sz="3200" dirty="0"/>
            </a:p>
            <a:p>
              <a:r>
                <a:rPr lang="en-US" altLang="zh-CN" sz="3200" dirty="0" smtClean="0"/>
                <a:t>If </a:t>
              </a:r>
              <a:r>
                <a:rPr lang="en-US" altLang="zh-CN" sz="3200" dirty="0"/>
                <a:t>not dealt with properly, it can easily evolve to an extreme severe conflict.</a:t>
              </a:r>
              <a:endParaRPr lang="zh-CN" altLang="en-US" sz="3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813590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900" decel="100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37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900" decel="100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37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900" decel="100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37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900" decel="100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9600" dirty="0"/>
              <a:t>TIPS</a:t>
            </a:r>
            <a:endParaRPr lang="uk-UA" sz="9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FAF4AA5-1B32-4B1D-9466-74C2062FAF79}" type="slidenum">
              <a:rPr lang="uk-UA" smtClean="0"/>
              <a:pPr/>
              <a:t>11</a:t>
            </a:fld>
            <a:endParaRPr lang="uk-UA"/>
          </a:p>
        </p:txBody>
      </p:sp>
      <p:sp>
        <p:nvSpPr>
          <p:cNvPr id="23" name="TextBox 22"/>
          <p:cNvSpPr txBox="1"/>
          <p:nvPr/>
        </p:nvSpPr>
        <p:spPr>
          <a:xfrm>
            <a:off x="12000103" y="6040618"/>
            <a:ext cx="46072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accent3"/>
                </a:solidFill>
              </a:rPr>
              <a:t>c. </a:t>
            </a:r>
            <a:r>
              <a:rPr lang="en-US" altLang="zh-CN" sz="3200" b="1" dirty="0" smtClean="0">
                <a:solidFill>
                  <a:schemeClr val="accent3"/>
                </a:solidFill>
              </a:rPr>
              <a:t>Time </a:t>
            </a:r>
            <a:r>
              <a:rPr lang="en-US" altLang="zh-CN" sz="3200" b="1" dirty="0">
                <a:solidFill>
                  <a:schemeClr val="accent3"/>
                </a:solidFill>
              </a:rPr>
              <a:t>limits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680627" y="6040618"/>
            <a:ext cx="460726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>
                <a:solidFill>
                  <a:schemeClr val="accent2"/>
                </a:solidFill>
              </a:rPr>
              <a:t>b.   Automatically </a:t>
            </a:r>
            <a:r>
              <a:rPr lang="en-US" altLang="zh-CN" sz="3200" b="1" dirty="0">
                <a:solidFill>
                  <a:schemeClr val="accent2"/>
                </a:solidFill>
              </a:rPr>
              <a:t>closes the former moderated or un-moderated caucus.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0580170" y="3201275"/>
            <a:ext cx="46072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lphaLcPeriod"/>
            </a:pPr>
            <a:r>
              <a:rPr lang="en-US" altLang="zh-CN" sz="3200" b="1" dirty="0" smtClean="0">
                <a:solidFill>
                  <a:schemeClr val="accent1"/>
                </a:solidFill>
              </a:rPr>
              <a:t>Break </a:t>
            </a:r>
            <a:r>
              <a:rPr lang="en-US" altLang="zh-CN" sz="3200" b="1" dirty="0">
                <a:solidFill>
                  <a:schemeClr val="accent1"/>
                </a:solidFill>
              </a:rPr>
              <a:t>out at any time </a:t>
            </a:r>
          </a:p>
        </p:txBody>
      </p:sp>
      <p:grpSp>
        <p:nvGrpSpPr>
          <p:cNvPr id="39" name="Group 38"/>
          <p:cNvGrpSpPr/>
          <p:nvPr/>
        </p:nvGrpSpPr>
        <p:grpSpPr>
          <a:xfrm>
            <a:off x="6703525" y="3096527"/>
            <a:ext cx="4880950" cy="4781500"/>
            <a:chOff x="6703525" y="3096527"/>
            <a:chExt cx="4880950" cy="4781500"/>
          </a:xfrm>
        </p:grpSpPr>
        <p:grpSp>
          <p:nvGrpSpPr>
            <p:cNvPr id="5" name="Group 4"/>
            <p:cNvGrpSpPr/>
            <p:nvPr/>
          </p:nvGrpSpPr>
          <p:grpSpPr>
            <a:xfrm>
              <a:off x="6703525" y="3096527"/>
              <a:ext cx="4880950" cy="4781500"/>
              <a:chOff x="6834800" y="3134627"/>
              <a:chExt cx="3056772" cy="2994490"/>
            </a:xfrm>
          </p:grpSpPr>
          <p:sp>
            <p:nvSpPr>
              <p:cNvPr id="6" name="Isosceles Triangle 5"/>
              <p:cNvSpPr/>
              <p:nvPr/>
            </p:nvSpPr>
            <p:spPr>
              <a:xfrm>
                <a:off x="7437858" y="3834174"/>
                <a:ext cx="1850658" cy="1595395"/>
              </a:xfrm>
              <a:prstGeom prst="triangle">
                <a:avLst/>
              </a:prstGeom>
              <a:noFill/>
              <a:ln w="127000">
                <a:solidFill>
                  <a:schemeClr val="tx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7" name="Hexagon 6"/>
              <p:cNvSpPr/>
              <p:nvPr/>
            </p:nvSpPr>
            <p:spPr>
              <a:xfrm rot="5400000">
                <a:off x="7663638" y="3231118"/>
                <a:ext cx="1399096" cy="1206114"/>
              </a:xfrm>
              <a:prstGeom prst="hexagon">
                <a:avLst/>
              </a:prstGeom>
              <a:solidFill>
                <a:schemeClr val="bg1"/>
              </a:solidFill>
              <a:ln w="127000">
                <a:solidFill>
                  <a:schemeClr val="tx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8" name="Hexagon 7"/>
              <p:cNvSpPr/>
              <p:nvPr/>
            </p:nvSpPr>
            <p:spPr>
              <a:xfrm rot="5400000">
                <a:off x="8588967" y="4826512"/>
                <a:ext cx="1399096" cy="1206114"/>
              </a:xfrm>
              <a:prstGeom prst="hexagon">
                <a:avLst/>
              </a:prstGeom>
              <a:solidFill>
                <a:schemeClr val="bg1"/>
              </a:solidFill>
              <a:ln w="127000">
                <a:solidFill>
                  <a:schemeClr val="tx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9" name="Hexagon 8"/>
              <p:cNvSpPr/>
              <p:nvPr/>
            </p:nvSpPr>
            <p:spPr>
              <a:xfrm rot="5400000">
                <a:off x="6738309" y="4826512"/>
                <a:ext cx="1399096" cy="1206114"/>
              </a:xfrm>
              <a:prstGeom prst="hexagon">
                <a:avLst/>
              </a:prstGeom>
              <a:solidFill>
                <a:schemeClr val="bg1"/>
              </a:solidFill>
              <a:ln w="127000">
                <a:solidFill>
                  <a:schemeClr val="tx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10" name="Hexagon 9"/>
              <p:cNvSpPr/>
              <p:nvPr/>
            </p:nvSpPr>
            <p:spPr>
              <a:xfrm rot="5400000">
                <a:off x="7912028" y="3439873"/>
                <a:ext cx="902316" cy="777856"/>
              </a:xfrm>
              <a:prstGeom prst="hexagon">
                <a:avLst/>
              </a:prstGeom>
              <a:solidFill>
                <a:schemeClr val="accent1"/>
              </a:solidFill>
              <a:ln w="635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11" name="Hexagon 10"/>
              <p:cNvSpPr/>
              <p:nvPr/>
            </p:nvSpPr>
            <p:spPr>
              <a:xfrm rot="5400000">
                <a:off x="6986699" y="5040641"/>
                <a:ext cx="902316" cy="777856"/>
              </a:xfrm>
              <a:prstGeom prst="hexagon">
                <a:avLst/>
              </a:prstGeom>
              <a:solidFill>
                <a:schemeClr val="accent2"/>
              </a:solidFill>
              <a:ln w="635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12" name="Hexagon 11"/>
              <p:cNvSpPr/>
              <p:nvPr/>
            </p:nvSpPr>
            <p:spPr>
              <a:xfrm rot="5400000">
                <a:off x="8837359" y="5040641"/>
                <a:ext cx="902316" cy="777856"/>
              </a:xfrm>
              <a:prstGeom prst="hexagon">
                <a:avLst/>
              </a:prstGeom>
              <a:solidFill>
                <a:schemeClr val="accent3"/>
              </a:solidFill>
              <a:ln w="635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</p:grpSp>
        <p:sp>
          <p:nvSpPr>
            <p:cNvPr id="36" name="Rectangle 35"/>
            <p:cNvSpPr/>
            <p:nvPr/>
          </p:nvSpPr>
          <p:spPr>
            <a:xfrm>
              <a:off x="7153662" y="6345513"/>
              <a:ext cx="869859" cy="830997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uk-UA" sz="4800">
                  <a:solidFill>
                    <a:schemeClr val="bg1"/>
                  </a:solidFill>
                  <a:latin typeface="FontAwesome" pitchFamily="2" charset="0"/>
                </a:rPr>
                <a:t></a:t>
              </a: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8683871" y="3789461"/>
              <a:ext cx="869859" cy="830997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uk-UA" sz="4800">
                  <a:solidFill>
                    <a:schemeClr val="bg1"/>
                  </a:solidFill>
                  <a:latin typeface="FontAwesome" pitchFamily="2" charset="0"/>
                </a:rPr>
                <a:t></a:t>
              </a: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10186604" y="6345512"/>
              <a:ext cx="869859" cy="830997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uk-UA" sz="4800">
                  <a:solidFill>
                    <a:schemeClr val="bg1"/>
                  </a:solidFill>
                  <a:latin typeface="FontAwesome" pitchFamily="2" charset="0"/>
                </a:rPr>
                <a:t></a:t>
              </a:r>
            </a:p>
          </p:txBody>
        </p:sp>
      </p:grpSp>
      <p:pic>
        <p:nvPicPr>
          <p:cNvPr id="29" name="图片占位符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1" y="0"/>
            <a:ext cx="6250940" cy="5753686"/>
          </a:xfrm>
          <a:prstGeom prst="rect">
            <a:avLst/>
          </a:prstGeom>
          <a:effectLst>
            <a:softEdge rad="635000"/>
          </a:effectLst>
        </p:spPr>
      </p:pic>
    </p:spTree>
    <p:extLst>
      <p:ext uri="{BB962C8B-B14F-4D97-AF65-F5344CB8AC3E}">
        <p14:creationId xmlns:p14="http://schemas.microsoft.com/office/powerpoint/2010/main" val="4286255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3" grpId="0"/>
      <p:bldP spid="27" grpId="0"/>
      <p:bldP spid="3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9600" dirty="0"/>
              <a:t>UPDATES</a:t>
            </a:r>
            <a:r>
              <a:rPr lang="zh-CN" altLang="en-US" sz="9600" dirty="0"/>
              <a:t> </a:t>
            </a:r>
            <a:r>
              <a:rPr lang="en-US" altLang="zh-CN" sz="9600" dirty="0"/>
              <a:t>OF CRISIS</a:t>
            </a:r>
            <a:endParaRPr lang="uk-UA" sz="9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FAF4AA5-1B32-4B1D-9466-74C2062FAF79}" type="slidenum">
              <a:rPr lang="uk-UA" smtClean="0"/>
              <a:pPr/>
              <a:t>12</a:t>
            </a:fld>
            <a:endParaRPr lang="uk-UA"/>
          </a:p>
        </p:txBody>
      </p:sp>
      <p:grpSp>
        <p:nvGrpSpPr>
          <p:cNvPr id="20" name="Group 19"/>
          <p:cNvGrpSpPr/>
          <p:nvPr/>
        </p:nvGrpSpPr>
        <p:grpSpPr>
          <a:xfrm>
            <a:off x="7726789" y="2577107"/>
            <a:ext cx="4248151" cy="4353492"/>
            <a:chOff x="7726789" y="2577107"/>
            <a:chExt cx="4248151" cy="4353492"/>
          </a:xfrm>
        </p:grpSpPr>
        <p:sp>
          <p:nvSpPr>
            <p:cNvPr id="9" name="TextBox 8"/>
            <p:cNvSpPr txBox="1"/>
            <p:nvPr/>
          </p:nvSpPr>
          <p:spPr>
            <a:xfrm>
              <a:off x="7726789" y="4376054"/>
              <a:ext cx="4248151" cy="25545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>
                  <a:solidFill>
                    <a:schemeClr val="tx1">
                      <a:lumMod val="60000"/>
                      <a:lumOff val="40000"/>
                    </a:schemeClr>
                  </a:solidFill>
                </a:rPr>
                <a:t>It can take place regardless of whether the former crisis has been successfully handled or not</a:t>
              </a:r>
              <a:r>
                <a:rPr lang="en-US" altLang="zh-CN" sz="3200" dirty="0" smtClean="0">
                  <a:solidFill>
                    <a:schemeClr val="tx1">
                      <a:lumMod val="60000"/>
                      <a:lumOff val="40000"/>
                    </a:schemeClr>
                  </a:solidFill>
                </a:rPr>
                <a:t>.</a:t>
              </a:r>
              <a:endParaRPr lang="en-US" altLang="zh-CN" sz="3200" dirty="0">
                <a:solidFill>
                  <a:schemeClr val="tx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9415936" y="2577107"/>
              <a:ext cx="869859" cy="1107996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uk-UA" sz="6600">
                  <a:solidFill>
                    <a:schemeClr val="accent2"/>
                  </a:solidFill>
                  <a:latin typeface="FontAwesome" pitchFamily="2" charset="0"/>
                </a:rPr>
                <a:t></a:t>
              </a:r>
            </a:p>
          </p:txBody>
        </p:sp>
      </p:grpSp>
      <p:cxnSp>
        <p:nvCxnSpPr>
          <p:cNvPr id="13" name="Straight Connector 12"/>
          <p:cNvCxnSpPr/>
          <p:nvPr/>
        </p:nvCxnSpPr>
        <p:spPr>
          <a:xfrm>
            <a:off x="12395042" y="2538275"/>
            <a:ext cx="0" cy="5550913"/>
          </a:xfrm>
          <a:prstGeom prst="line">
            <a:avLst/>
          </a:prstGeom>
          <a:ln w="38100">
            <a:solidFill>
              <a:schemeClr val="tx1">
                <a:lumMod val="60000"/>
                <a:lumOff val="4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/>
          <p:cNvGrpSpPr/>
          <p:nvPr/>
        </p:nvGrpSpPr>
        <p:grpSpPr>
          <a:xfrm>
            <a:off x="12815145" y="2577107"/>
            <a:ext cx="4248151" cy="5338377"/>
            <a:chOff x="13144174" y="2577107"/>
            <a:chExt cx="4248151" cy="5338377"/>
          </a:xfrm>
        </p:grpSpPr>
        <p:sp>
          <p:nvSpPr>
            <p:cNvPr id="17" name="TextBox 16"/>
            <p:cNvSpPr txBox="1"/>
            <p:nvPr/>
          </p:nvSpPr>
          <p:spPr>
            <a:xfrm>
              <a:off x="13144174" y="4376054"/>
              <a:ext cx="4248151" cy="35394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>
                  <a:solidFill>
                    <a:schemeClr val="tx1">
                      <a:lumMod val="60000"/>
                      <a:lumOff val="40000"/>
                    </a:schemeClr>
                  </a:solidFill>
                </a:rPr>
                <a:t>The former time limits will automatically be replaced by the new one, and Draft Directives that haven’t passed will be abandoned. </a:t>
              </a:r>
              <a:endParaRPr lang="uk-UA" altLang="zh-CN" sz="3200" dirty="0">
                <a:solidFill>
                  <a:schemeClr val="tx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4833320" y="2577107"/>
              <a:ext cx="869859" cy="1107996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uk-UA" sz="6600">
                  <a:solidFill>
                    <a:schemeClr val="accent3"/>
                  </a:solidFill>
                  <a:latin typeface="FontAwesome" pitchFamily="2" charset="0"/>
                </a:rPr>
                <a:t></a:t>
              </a:r>
            </a:p>
          </p:txBody>
        </p:sp>
      </p:grpSp>
      <p:pic>
        <p:nvPicPr>
          <p:cNvPr id="6" name="图片占位符 5"/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75" r="2187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968797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7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900" decel="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37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900" decel="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828" y="1803060"/>
            <a:ext cx="10661271" cy="6066602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9600" dirty="0"/>
              <a:t>DRAFT DIRECTIVE</a:t>
            </a:r>
            <a:endParaRPr lang="uk-UA" sz="9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FAF4AA5-1B32-4B1D-9466-74C2062FAF79}" type="slidenum">
              <a:rPr lang="uk-UA" smtClean="0"/>
              <a:pPr/>
              <a:t>13</a:t>
            </a:fld>
            <a:endParaRPr lang="uk-UA"/>
          </a:p>
        </p:txBody>
      </p:sp>
      <p:grpSp>
        <p:nvGrpSpPr>
          <p:cNvPr id="36" name="Group 35"/>
          <p:cNvGrpSpPr/>
          <p:nvPr/>
        </p:nvGrpSpPr>
        <p:grpSpPr>
          <a:xfrm>
            <a:off x="10268341" y="2510600"/>
            <a:ext cx="8019661" cy="1068875"/>
            <a:chOff x="11112420" y="2510600"/>
            <a:chExt cx="7905324" cy="1068875"/>
          </a:xfrm>
        </p:grpSpPr>
        <p:sp>
          <p:nvSpPr>
            <p:cNvPr id="12" name="Oval 11"/>
            <p:cNvSpPr/>
            <p:nvPr/>
          </p:nvSpPr>
          <p:spPr>
            <a:xfrm>
              <a:off x="11112420" y="2665075"/>
              <a:ext cx="914400" cy="914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2205140" y="2978724"/>
              <a:ext cx="681260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>
                  <a:solidFill>
                    <a:schemeClr val="tx1">
                      <a:lumMod val="60000"/>
                      <a:lumOff val="40000"/>
                    </a:schemeClr>
                  </a:solidFill>
                </a:rPr>
                <a:t>( no </a:t>
              </a:r>
              <a:r>
                <a:rPr lang="en-US" altLang="zh-CN" sz="3200" dirty="0" err="1">
                  <a:solidFill>
                    <a:schemeClr val="tx1">
                      <a:lumMod val="60000"/>
                      <a:lumOff val="40000"/>
                    </a:schemeClr>
                  </a:solidFill>
                </a:rPr>
                <a:t>preambulatory</a:t>
              </a:r>
              <a:r>
                <a:rPr lang="en-US" altLang="zh-CN" sz="3200" dirty="0">
                  <a:solidFill>
                    <a:schemeClr val="tx1">
                      <a:lumMod val="60000"/>
                      <a:lumOff val="40000"/>
                    </a:schemeClr>
                  </a:solidFill>
                </a:rPr>
                <a:t> clauses are needed </a:t>
              </a:r>
              <a:r>
                <a:rPr lang="en-US" altLang="zh-CN" sz="3200" dirty="0" smtClean="0">
                  <a:solidFill>
                    <a:schemeClr val="tx1">
                      <a:lumMod val="60000"/>
                      <a:lumOff val="40000"/>
                    </a:schemeClr>
                  </a:solidFill>
                </a:rPr>
                <a:t>)</a:t>
              </a:r>
              <a:endParaRPr lang="en-US" altLang="zh-CN" sz="3200" dirty="0">
                <a:solidFill>
                  <a:schemeClr val="tx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1112420" y="2712624"/>
              <a:ext cx="869859" cy="769441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uk-UA" sz="4400">
                  <a:solidFill>
                    <a:schemeClr val="bg1"/>
                  </a:solidFill>
                  <a:latin typeface="FontAwesome" pitchFamily="2" charset="0"/>
                </a:rPr>
                <a:t>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2160598" y="2510600"/>
              <a:ext cx="576164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/>
                <a:t>Sharing the similar form with DR</a:t>
              </a: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10324612" y="4274983"/>
            <a:ext cx="7780507" cy="1569660"/>
            <a:chOff x="11112420" y="4137721"/>
            <a:chExt cx="7780507" cy="1569660"/>
          </a:xfrm>
        </p:grpSpPr>
        <p:sp>
          <p:nvSpPr>
            <p:cNvPr id="17" name="Oval 16"/>
            <p:cNvSpPr/>
            <p:nvPr/>
          </p:nvSpPr>
          <p:spPr>
            <a:xfrm>
              <a:off x="11112420" y="4292196"/>
              <a:ext cx="914400" cy="9144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19" name="Rectangle 18"/>
            <p:cNvSpPr/>
            <p:nvPr/>
          </p:nvSpPr>
          <p:spPr>
            <a:xfrm rot="21195531">
              <a:off x="11141448" y="4354260"/>
              <a:ext cx="869859" cy="707886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uk-UA" sz="4000">
                  <a:solidFill>
                    <a:schemeClr val="bg1"/>
                  </a:solidFill>
                  <a:latin typeface="FontAwesome" pitchFamily="2" charset="0"/>
                </a:rPr>
                <a:t>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2160598" y="4137721"/>
              <a:ext cx="6732329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/>
                <a:t>One DD has to be signed by over 20 percent of the members in the committee</a:t>
              </a: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10380884" y="6131146"/>
            <a:ext cx="7555423" cy="928405"/>
            <a:chOff x="11112420" y="5905312"/>
            <a:chExt cx="7555423" cy="928405"/>
          </a:xfrm>
        </p:grpSpPr>
        <p:sp>
          <p:nvSpPr>
            <p:cNvPr id="22" name="Oval 21"/>
            <p:cNvSpPr/>
            <p:nvPr/>
          </p:nvSpPr>
          <p:spPr>
            <a:xfrm>
              <a:off x="11112420" y="5919317"/>
              <a:ext cx="914400" cy="914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24" name="Rectangle 23"/>
            <p:cNvSpPr/>
            <p:nvPr/>
          </p:nvSpPr>
          <p:spPr>
            <a:xfrm rot="21184772">
              <a:off x="11126934" y="5905312"/>
              <a:ext cx="869859" cy="830997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uk-UA" sz="4800">
                  <a:solidFill>
                    <a:schemeClr val="bg1"/>
                  </a:solidFill>
                  <a:latin typeface="FontAwesome" pitchFamily="2" charset="0"/>
                </a:rPr>
                <a:t>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2160598" y="6060270"/>
              <a:ext cx="650724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/>
                <a:t>A one-minute introduction</a:t>
              </a:r>
              <a:endParaRPr lang="zh-CN" altLang="en-US" sz="3200" dirty="0"/>
            </a:p>
          </p:txBody>
        </p:sp>
      </p:grpSp>
      <p:pic>
        <p:nvPicPr>
          <p:cNvPr id="3" name="图片占位符 2"/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46" b="374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65581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90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占位符 2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" r="13"/>
          <a:stretch>
            <a:fillRect/>
          </a:stretch>
        </p:blipFill>
        <p:spPr/>
      </p:pic>
      <p:sp>
        <p:nvSpPr>
          <p:cNvPr id="12" name="Rectangle 11"/>
          <p:cNvSpPr/>
          <p:nvPr/>
        </p:nvSpPr>
        <p:spPr>
          <a:xfrm>
            <a:off x="10323871" y="6202"/>
            <a:ext cx="7964129" cy="10280797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  <a:effectLst>
            <a:outerShdw blurRad="127000" dist="38100" dir="10800000" algn="r" rotWithShape="0">
              <a:prstClr val="black">
                <a:alpha val="6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5" name="TextBox 14"/>
          <p:cNvSpPr txBox="1"/>
          <p:nvPr/>
        </p:nvSpPr>
        <p:spPr>
          <a:xfrm>
            <a:off x="11143020" y="233003"/>
            <a:ext cx="6610407" cy="96949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solidFill>
                  <a:schemeClr val="bg1"/>
                </a:solidFill>
              </a:rPr>
              <a:t>IF all the DDs are failed ,or if the time exhausts before a DD can be passed, the committee fails to handle the crisis</a:t>
            </a:r>
            <a:r>
              <a:rPr lang="en-US" altLang="zh-CN" sz="4800" dirty="0" smtClean="0">
                <a:solidFill>
                  <a:schemeClr val="bg1"/>
                </a:solidFill>
              </a:rPr>
              <a:t>.</a:t>
            </a:r>
          </a:p>
          <a:p>
            <a:endParaRPr lang="en-US" altLang="zh-CN" sz="4800" dirty="0">
              <a:solidFill>
                <a:schemeClr val="bg1"/>
              </a:solidFill>
            </a:endParaRPr>
          </a:p>
          <a:p>
            <a:r>
              <a:rPr lang="en-US" altLang="zh-CN" sz="4800" dirty="0">
                <a:solidFill>
                  <a:schemeClr val="bg1"/>
                </a:solidFill>
              </a:rPr>
              <a:t>EITHER WAY the committee will not and should not discuss about this crisis anymore and the conference will go back to the Formal Debate.</a:t>
            </a:r>
            <a:endParaRPr lang="zh-CN" altLang="en-US" sz="4800" dirty="0">
              <a:solidFill>
                <a:schemeClr val="bg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13871006" y="578371"/>
            <a:ext cx="869859" cy="156966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uk-UA" sz="96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ontAwesome" pitchFamily="2" charset="0"/>
              </a:rPr>
              <a:t></a:t>
            </a:r>
          </a:p>
        </p:txBody>
      </p:sp>
      <p:cxnSp>
        <p:nvCxnSpPr>
          <p:cNvPr id="14" name="Straight Connector 13"/>
          <p:cNvCxnSpPr/>
          <p:nvPr/>
        </p:nvCxnSpPr>
        <p:spPr>
          <a:xfrm>
            <a:off x="10323871" y="0"/>
            <a:ext cx="0" cy="10286999"/>
          </a:xfrm>
          <a:prstGeom prst="line">
            <a:avLst/>
          </a:prstGeom>
          <a:ln w="38100">
            <a:solidFill>
              <a:schemeClr val="bg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7049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占位符 2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</p:spPr>
      </p:pic>
      <p:sp>
        <p:nvSpPr>
          <p:cNvPr id="31" name="Rectangle 30"/>
          <p:cNvSpPr/>
          <p:nvPr/>
        </p:nvSpPr>
        <p:spPr>
          <a:xfrm>
            <a:off x="0" y="1"/>
            <a:ext cx="18288000" cy="10286999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grpSp>
        <p:nvGrpSpPr>
          <p:cNvPr id="22" name="Group 21"/>
          <p:cNvGrpSpPr/>
          <p:nvPr/>
        </p:nvGrpSpPr>
        <p:grpSpPr>
          <a:xfrm>
            <a:off x="6393017" y="1551654"/>
            <a:ext cx="10698481" cy="4362450"/>
            <a:chOff x="6393017" y="1551654"/>
            <a:chExt cx="10698481" cy="4362450"/>
          </a:xfrm>
        </p:grpSpPr>
        <p:cxnSp>
          <p:nvCxnSpPr>
            <p:cNvPr id="6" name="Straight Connector 5"/>
            <p:cNvCxnSpPr/>
            <p:nvPr/>
          </p:nvCxnSpPr>
          <p:spPr>
            <a:xfrm flipH="1">
              <a:off x="6393017" y="1551654"/>
              <a:ext cx="10698480" cy="0"/>
            </a:xfrm>
            <a:prstGeom prst="line">
              <a:avLst/>
            </a:prstGeom>
            <a:ln w="63500">
              <a:solidFill>
                <a:schemeClr val="accent3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H="1">
              <a:off x="6393017" y="5914104"/>
              <a:ext cx="10698480" cy="0"/>
            </a:xfrm>
            <a:prstGeom prst="line">
              <a:avLst/>
            </a:prstGeom>
            <a:ln w="63500">
              <a:solidFill>
                <a:schemeClr val="accent3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" name="Group 19"/>
            <p:cNvGrpSpPr/>
            <p:nvPr/>
          </p:nvGrpSpPr>
          <p:grpSpPr>
            <a:xfrm>
              <a:off x="7506505" y="1948464"/>
              <a:ext cx="9584993" cy="3656381"/>
              <a:chOff x="7506505" y="1787368"/>
              <a:chExt cx="9584993" cy="3656381"/>
            </a:xfrm>
          </p:grpSpPr>
          <p:sp>
            <p:nvSpPr>
              <p:cNvPr id="7" name="TextBox 6"/>
              <p:cNvSpPr txBox="1"/>
              <p:nvPr/>
            </p:nvSpPr>
            <p:spPr>
              <a:xfrm>
                <a:off x="7506505" y="1787368"/>
                <a:ext cx="8471505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571500" indent="-571500">
                  <a:buFont typeface="Wingdings" panose="05000000000000000000" pitchFamily="2" charset="2"/>
                  <a:buChar char="Ø"/>
                </a:pPr>
                <a:r>
                  <a:rPr lang="en-US" altLang="zh-CN" sz="3600" dirty="0">
                    <a:solidFill>
                      <a:schemeClr val="bg1"/>
                    </a:solidFill>
                  </a:rPr>
                  <a:t>Specific and clear </a:t>
                </a:r>
              </a:p>
              <a:p>
                <a:pPr marL="571500" indent="-571500">
                  <a:buFont typeface="Wingdings" panose="05000000000000000000" pitchFamily="2" charset="2"/>
                  <a:buChar char="Ø"/>
                </a:pPr>
                <a:r>
                  <a:rPr lang="en-US" altLang="zh-CN" sz="3600" dirty="0">
                    <a:solidFill>
                      <a:schemeClr val="bg1"/>
                    </a:solidFill>
                  </a:rPr>
                  <a:t>Aiming at the most effective and direct way to solve the crisis</a:t>
                </a:r>
              </a:p>
              <a:p>
                <a:pPr marL="571500" indent="-571500">
                  <a:buFont typeface="Wingdings" panose="05000000000000000000" pitchFamily="2" charset="2"/>
                  <a:buChar char="Ø"/>
                </a:pPr>
                <a:r>
                  <a:rPr lang="en-US" altLang="zh-CN" sz="3600" dirty="0">
                    <a:solidFill>
                      <a:schemeClr val="bg1"/>
                    </a:solidFill>
                  </a:rPr>
                  <a:t>Not involving long –term measures </a:t>
                </a:r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15859316" y="3413802"/>
                <a:ext cx="1136850" cy="132343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uk-UA" sz="800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FontAwesome" pitchFamily="2" charset="0"/>
                  </a:rPr>
                  <a:t></a:t>
                </a:r>
              </a:p>
            </p:txBody>
          </p:sp>
          <p:sp>
            <p:nvSpPr>
              <p:cNvPr id="21" name="Text Placeholder 22"/>
              <p:cNvSpPr txBox="1">
                <a:spLocks/>
              </p:cNvSpPr>
              <p:nvPr/>
            </p:nvSpPr>
            <p:spPr>
              <a:xfrm>
                <a:off x="10508566" y="4894486"/>
                <a:ext cx="6582932" cy="549263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1371600" rtl="0" eaLnBrk="1" latinLnBrk="0" hangingPunct="1">
                  <a:lnSpc>
                    <a:spcPct val="90000"/>
                  </a:lnSpc>
                  <a:spcBef>
                    <a:spcPts val="1500"/>
                  </a:spcBef>
                  <a:buFont typeface="Arial" panose="020B0604020202020204" pitchFamily="34" charset="0"/>
                  <a:buChar char="•"/>
                  <a:defRPr sz="4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0287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7145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3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4003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0861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7719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44577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51435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829300" indent="-342900" algn="l" defTabSz="13716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zh-CN" sz="4000" b="1" dirty="0">
                    <a:solidFill>
                      <a:srgbClr val="FFFF00"/>
                    </a:solidFill>
                  </a:rPr>
                  <a:t>JUST refer to P87 </a:t>
                </a:r>
                <a:r>
                  <a:rPr lang="zh-CN" altLang="en-US" sz="4000" b="1" dirty="0">
                    <a:solidFill>
                      <a:srgbClr val="FFFF00"/>
                    </a:solidFill>
                  </a:rPr>
                  <a:t>北大学标</a:t>
                </a:r>
              </a:p>
            </p:txBody>
          </p:sp>
        </p:grpSp>
      </p:grpSp>
      <p:sp>
        <p:nvSpPr>
          <p:cNvPr id="15" name="Rectangle 14"/>
          <p:cNvSpPr/>
          <p:nvPr/>
        </p:nvSpPr>
        <p:spPr>
          <a:xfrm>
            <a:off x="0" y="10122408"/>
            <a:ext cx="18288000" cy="164592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2" name="TextBox 1"/>
          <p:cNvSpPr txBox="1"/>
          <p:nvPr/>
        </p:nvSpPr>
        <p:spPr>
          <a:xfrm>
            <a:off x="4557932" y="211015"/>
            <a:ext cx="962230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600" dirty="0">
                <a:solidFill>
                  <a:schemeClr val="bg1"/>
                </a:solidFill>
              </a:rPr>
              <a:t>TIPS</a:t>
            </a:r>
            <a:endParaRPr lang="zh-CN" altLang="en-US" sz="96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5625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900" decel="10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占位符 1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38" b="10938"/>
          <a:stretch>
            <a:fillRect/>
          </a:stretch>
        </p:blipFill>
        <p:spPr/>
      </p:pic>
      <p:sp>
        <p:nvSpPr>
          <p:cNvPr id="31" name="Rectangle 30"/>
          <p:cNvSpPr/>
          <p:nvPr/>
        </p:nvSpPr>
        <p:spPr>
          <a:xfrm>
            <a:off x="0" y="1"/>
            <a:ext cx="18288000" cy="10286999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grpSp>
        <p:nvGrpSpPr>
          <p:cNvPr id="4" name="Group 3"/>
          <p:cNvGrpSpPr/>
          <p:nvPr/>
        </p:nvGrpSpPr>
        <p:grpSpPr>
          <a:xfrm>
            <a:off x="5572125" y="1843546"/>
            <a:ext cx="7143750" cy="5216814"/>
            <a:chOff x="5572125" y="649961"/>
            <a:chExt cx="7143750" cy="5216814"/>
          </a:xfrm>
        </p:grpSpPr>
        <p:sp>
          <p:nvSpPr>
            <p:cNvPr id="3" name="TextBox 2"/>
            <p:cNvSpPr txBox="1"/>
            <p:nvPr/>
          </p:nvSpPr>
          <p:spPr>
            <a:xfrm>
              <a:off x="5572125" y="4420225"/>
              <a:ext cx="7143750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800" b="1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THANK YOU!</a:t>
              </a:r>
              <a:endParaRPr lang="uk-UA" sz="8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7519196" y="649961"/>
              <a:ext cx="3249608" cy="377026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uk-UA" sz="2390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FontAwesome" pitchFamily="2" charset="0"/>
                </a:rPr>
                <a:t></a:t>
              </a:r>
              <a:endParaRPr lang="uk-UA" sz="239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7" name="Rectangle 6"/>
          <p:cNvSpPr/>
          <p:nvPr/>
        </p:nvSpPr>
        <p:spPr>
          <a:xfrm>
            <a:off x="0" y="10122408"/>
            <a:ext cx="18288000" cy="164592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287159687"/>
      </p:ext>
    </p:extLst>
  </p:cSld>
  <p:clrMapOvr>
    <a:masterClrMapping/>
  </p:clrMapOvr>
  <mc:AlternateContent xmlns:mc="http://schemas.openxmlformats.org/markup-compatibility/2006">
    <mc:Choice xmlns=""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占位符 3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" r="46"/>
          <a:stretch>
            <a:fillRect/>
          </a:stretch>
        </p:blipFill>
        <p:spPr/>
      </p:pic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7506950" y="9272588"/>
            <a:ext cx="781050" cy="547687"/>
          </a:xfrm>
          <a:prstGeom prst="rect">
            <a:avLst/>
          </a:prstGeom>
        </p:spPr>
        <p:txBody>
          <a:bodyPr/>
          <a:lstStyle/>
          <a:p>
            <a:fld id="{01954B4B-2FBA-43C5-AD15-0E8325AC7393}" type="slidenum">
              <a:rPr lang="uk-UA" smtClean="0"/>
              <a:pPr/>
              <a:t>2</a:t>
            </a:fld>
            <a:endParaRPr lang="uk-UA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6" name="Rectangle 5"/>
          <p:cNvSpPr/>
          <p:nvPr/>
        </p:nvSpPr>
        <p:spPr>
          <a:xfrm>
            <a:off x="0" y="9389416"/>
            <a:ext cx="18288000" cy="897583"/>
          </a:xfrm>
          <a:prstGeom prst="rect">
            <a:avLst/>
          </a:prstGeom>
          <a:solidFill>
            <a:schemeClr val="accent3">
              <a:alpha val="90000"/>
            </a:schemeClr>
          </a:solidFill>
          <a:ln>
            <a:noFill/>
          </a:ln>
          <a:effectLst>
            <a:outerShdw blurRad="127000" dist="38100" dir="16200000" rotWithShape="0">
              <a:prstClr val="black">
                <a:alpha val="6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cxnSp>
        <p:nvCxnSpPr>
          <p:cNvPr id="25" name="Straight Connector 24"/>
          <p:cNvCxnSpPr/>
          <p:nvPr/>
        </p:nvCxnSpPr>
        <p:spPr>
          <a:xfrm>
            <a:off x="0" y="9408467"/>
            <a:ext cx="182880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Группа 4"/>
          <p:cNvGrpSpPr/>
          <p:nvPr/>
        </p:nvGrpSpPr>
        <p:grpSpPr>
          <a:xfrm>
            <a:off x="8406479" y="1565856"/>
            <a:ext cx="1475042" cy="1159865"/>
            <a:chOff x="1704431" y="2926778"/>
            <a:chExt cx="3569096" cy="2806478"/>
          </a:xfrm>
          <a:solidFill>
            <a:schemeClr val="bg1"/>
          </a:solidFill>
          <a:effectLst>
            <a:outerShdw blurRad="50800" dist="38100" dir="5400000" algn="t" rotWithShape="0">
              <a:prstClr val="black">
                <a:alpha val="67000"/>
              </a:prstClr>
            </a:outerShdw>
          </a:effectLst>
        </p:grpSpPr>
        <p:sp>
          <p:nvSpPr>
            <p:cNvPr id="30" name="Полилиния 15"/>
            <p:cNvSpPr/>
            <p:nvPr/>
          </p:nvSpPr>
          <p:spPr>
            <a:xfrm rot="2983585">
              <a:off x="2754765" y="1968922"/>
              <a:ext cx="1560905" cy="3476618"/>
            </a:xfrm>
            <a:custGeom>
              <a:avLst/>
              <a:gdLst>
                <a:gd name="connsiteX0" fmla="*/ 1024847 w 1560905"/>
                <a:gd name="connsiteY0" fmla="*/ 0 h 3476618"/>
                <a:gd name="connsiteX1" fmla="*/ 1560905 w 1560905"/>
                <a:gd name="connsiteY1" fmla="*/ 576064 h 3476618"/>
                <a:gd name="connsiteX2" fmla="*/ 1228925 w 1560905"/>
                <a:gd name="connsiteY2" fmla="*/ 576064 h 3476618"/>
                <a:gd name="connsiteX3" fmla="*/ 1228925 w 1560905"/>
                <a:gd name="connsiteY3" fmla="*/ 2106270 h 3476618"/>
                <a:gd name="connsiteX4" fmla="*/ 1223536 w 1560905"/>
                <a:gd name="connsiteY4" fmla="*/ 2106270 h 3476618"/>
                <a:gd name="connsiteX5" fmla="*/ 1223536 w 1560905"/>
                <a:gd name="connsiteY5" fmla="*/ 2109381 h 3476618"/>
                <a:gd name="connsiteX6" fmla="*/ 361625 w 1560905"/>
                <a:gd name="connsiteY6" fmla="*/ 2109381 h 3476618"/>
                <a:gd name="connsiteX7" fmla="*/ 361625 w 1560905"/>
                <a:gd name="connsiteY7" fmla="*/ 3476618 h 3476618"/>
                <a:gd name="connsiteX8" fmla="*/ 1585 w 1560905"/>
                <a:gd name="connsiteY8" fmla="*/ 3476618 h 3476618"/>
                <a:gd name="connsiteX9" fmla="*/ 1585 w 1560905"/>
                <a:gd name="connsiteY9" fmla="*/ 2109381 h 3476618"/>
                <a:gd name="connsiteX10" fmla="*/ 0 w 1560905"/>
                <a:gd name="connsiteY10" fmla="*/ 2109381 h 3476618"/>
                <a:gd name="connsiteX11" fmla="*/ 0 w 1560905"/>
                <a:gd name="connsiteY11" fmla="*/ 1749341 h 3476618"/>
                <a:gd name="connsiteX12" fmla="*/ 1585 w 1560905"/>
                <a:gd name="connsiteY12" fmla="*/ 1749341 h 3476618"/>
                <a:gd name="connsiteX13" fmla="*/ 1585 w 1560905"/>
                <a:gd name="connsiteY13" fmla="*/ 1748426 h 3476618"/>
                <a:gd name="connsiteX14" fmla="*/ 361625 w 1560905"/>
                <a:gd name="connsiteY14" fmla="*/ 1748426 h 3476618"/>
                <a:gd name="connsiteX15" fmla="*/ 361625 w 1560905"/>
                <a:gd name="connsiteY15" fmla="*/ 1749341 h 3476618"/>
                <a:gd name="connsiteX16" fmla="*/ 868885 w 1560905"/>
                <a:gd name="connsiteY16" fmla="*/ 1749341 h 3476618"/>
                <a:gd name="connsiteX17" fmla="*/ 868885 w 1560905"/>
                <a:gd name="connsiteY17" fmla="*/ 576064 h 3476618"/>
                <a:gd name="connsiteX18" fmla="*/ 488789 w 1560905"/>
                <a:gd name="connsiteY18" fmla="*/ 576064 h 3476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560905" h="3476618">
                  <a:moveTo>
                    <a:pt x="1024847" y="0"/>
                  </a:moveTo>
                  <a:lnTo>
                    <a:pt x="1560905" y="576064"/>
                  </a:lnTo>
                  <a:lnTo>
                    <a:pt x="1228925" y="576064"/>
                  </a:lnTo>
                  <a:lnTo>
                    <a:pt x="1228925" y="2106270"/>
                  </a:lnTo>
                  <a:lnTo>
                    <a:pt x="1223536" y="2106270"/>
                  </a:lnTo>
                  <a:lnTo>
                    <a:pt x="1223536" y="2109381"/>
                  </a:lnTo>
                  <a:lnTo>
                    <a:pt x="361625" y="2109381"/>
                  </a:lnTo>
                  <a:lnTo>
                    <a:pt x="361625" y="3476618"/>
                  </a:lnTo>
                  <a:lnTo>
                    <a:pt x="1585" y="3476618"/>
                  </a:lnTo>
                  <a:lnTo>
                    <a:pt x="1585" y="2109381"/>
                  </a:lnTo>
                  <a:lnTo>
                    <a:pt x="0" y="2109381"/>
                  </a:lnTo>
                  <a:lnTo>
                    <a:pt x="0" y="1749341"/>
                  </a:lnTo>
                  <a:lnTo>
                    <a:pt x="1585" y="1749341"/>
                  </a:lnTo>
                  <a:lnTo>
                    <a:pt x="1585" y="1748426"/>
                  </a:lnTo>
                  <a:lnTo>
                    <a:pt x="361625" y="1748426"/>
                  </a:lnTo>
                  <a:lnTo>
                    <a:pt x="361625" y="1749341"/>
                  </a:lnTo>
                  <a:lnTo>
                    <a:pt x="868885" y="1749341"/>
                  </a:lnTo>
                  <a:lnTo>
                    <a:pt x="868885" y="576064"/>
                  </a:lnTo>
                  <a:lnTo>
                    <a:pt x="488789" y="576064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 sz="1661">
                <a:solidFill>
                  <a:schemeClr val="accent2"/>
                </a:solidFill>
              </a:endParaRPr>
            </a:p>
          </p:txBody>
        </p:sp>
        <p:sp>
          <p:nvSpPr>
            <p:cNvPr id="31" name="Прямоугольник 3"/>
            <p:cNvSpPr/>
            <p:nvPr/>
          </p:nvSpPr>
          <p:spPr>
            <a:xfrm>
              <a:off x="1704431" y="4725144"/>
              <a:ext cx="503137" cy="100811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 sz="1661">
                <a:solidFill>
                  <a:schemeClr val="accent2"/>
                </a:solidFill>
              </a:endParaRPr>
            </a:p>
          </p:txBody>
        </p:sp>
        <p:sp>
          <p:nvSpPr>
            <p:cNvPr id="32" name="Прямоугольник 27"/>
            <p:cNvSpPr/>
            <p:nvPr/>
          </p:nvSpPr>
          <p:spPr>
            <a:xfrm>
              <a:off x="2567608" y="4293096"/>
              <a:ext cx="503137" cy="144016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 sz="1661">
                <a:solidFill>
                  <a:schemeClr val="accent2"/>
                </a:solidFill>
              </a:endParaRPr>
            </a:p>
          </p:txBody>
        </p:sp>
        <p:sp>
          <p:nvSpPr>
            <p:cNvPr id="33" name="Прямоугольник 28"/>
            <p:cNvSpPr/>
            <p:nvPr/>
          </p:nvSpPr>
          <p:spPr>
            <a:xfrm>
              <a:off x="3430561" y="4725144"/>
              <a:ext cx="503137" cy="100811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 sz="1661">
                <a:solidFill>
                  <a:schemeClr val="accent2"/>
                </a:solidFill>
              </a:endParaRPr>
            </a:p>
          </p:txBody>
        </p:sp>
        <p:sp>
          <p:nvSpPr>
            <p:cNvPr id="34" name="Прямоугольник 29"/>
            <p:cNvSpPr/>
            <p:nvPr/>
          </p:nvSpPr>
          <p:spPr>
            <a:xfrm>
              <a:off x="4293514" y="4005064"/>
              <a:ext cx="503137" cy="172819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 sz="1661">
                <a:solidFill>
                  <a:schemeClr val="accent2"/>
                </a:solidFill>
              </a:endParaRPr>
            </a:p>
          </p:txBody>
        </p:sp>
      </p:grpSp>
      <p:cxnSp>
        <p:nvCxnSpPr>
          <p:cNvPr id="24" name="Straight Connector 23"/>
          <p:cNvCxnSpPr/>
          <p:nvPr/>
        </p:nvCxnSpPr>
        <p:spPr>
          <a:xfrm>
            <a:off x="5958634" y="4637016"/>
            <a:ext cx="6104032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14350" y="3005756"/>
            <a:ext cx="16992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600" b="1" dirty="0">
                <a:solidFill>
                  <a:schemeClr val="accent3"/>
                </a:solidFill>
              </a:rPr>
              <a:t>W</a:t>
            </a:r>
            <a:r>
              <a:rPr lang="en-US" altLang="zh-CN" sz="9600" b="1" dirty="0">
                <a:solidFill>
                  <a:schemeClr val="bg1"/>
                </a:solidFill>
              </a:rPr>
              <a:t>ORKING</a:t>
            </a:r>
            <a:r>
              <a:rPr lang="en-US" altLang="zh-CN" sz="9600" b="1" dirty="0">
                <a:solidFill>
                  <a:schemeClr val="accent3"/>
                </a:solidFill>
              </a:rPr>
              <a:t> P</a:t>
            </a:r>
            <a:r>
              <a:rPr lang="en-US" altLang="zh-CN" sz="9600" b="1" dirty="0">
                <a:solidFill>
                  <a:schemeClr val="bg1"/>
                </a:solidFill>
              </a:rPr>
              <a:t>APER</a:t>
            </a:r>
            <a:r>
              <a:rPr lang="en-US" altLang="zh-CN" sz="9600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chemeClr val="bg1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 </a:t>
            </a:r>
            <a:endParaRPr lang="uk-UA" sz="9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68343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7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900" decel="10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257300" y="344774"/>
            <a:ext cx="15773400" cy="1575465"/>
          </a:xfrm>
        </p:spPr>
        <p:txBody>
          <a:bodyPr/>
          <a:lstStyle/>
          <a:p>
            <a:r>
              <a:rPr lang="en-US" altLang="zh-CN" sz="9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</a:t>
            </a:r>
            <a:r>
              <a:rPr lang="en-US" altLang="zh-CN" sz="13800" dirty="0">
                <a:solidFill>
                  <a:schemeClr val="accent3"/>
                </a:solidFill>
                <a:ea typeface="+mn-ea"/>
                <a:cs typeface="+mn-cs"/>
              </a:rPr>
              <a:t>WP</a:t>
            </a:r>
            <a:r>
              <a:rPr lang="en-US" altLang="zh-CN" sz="9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???</a:t>
            </a:r>
            <a:endParaRPr lang="uk-UA" sz="96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1ABB6D-C8A3-4255-8D52-A73482BB391F}" type="slidenum">
              <a:rPr lang="uk-UA" smtClean="0"/>
              <a:pPr/>
              <a:t>3</a:t>
            </a:fld>
            <a:endParaRPr lang="uk-UA"/>
          </a:p>
        </p:txBody>
      </p:sp>
      <p:grpSp>
        <p:nvGrpSpPr>
          <p:cNvPr id="30" name="Group 29"/>
          <p:cNvGrpSpPr/>
          <p:nvPr/>
        </p:nvGrpSpPr>
        <p:grpSpPr>
          <a:xfrm>
            <a:off x="2573401" y="7655234"/>
            <a:ext cx="5042263" cy="1451161"/>
            <a:chOff x="1032138" y="6309745"/>
            <a:chExt cx="4903981" cy="1451161"/>
          </a:xfrm>
        </p:grpSpPr>
        <p:sp>
          <p:nvSpPr>
            <p:cNvPr id="22" name="TextBox 21"/>
            <p:cNvSpPr txBox="1"/>
            <p:nvPr/>
          </p:nvSpPr>
          <p:spPr>
            <a:xfrm>
              <a:off x="2719878" y="6309745"/>
              <a:ext cx="321624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2000" dirty="0">
                <a:solidFill>
                  <a:schemeClr val="tx1">
                    <a:lumMod val="60000"/>
                    <a:lumOff val="40000"/>
                  </a:schemeClr>
                </a:solidFill>
              </a:endParaRPr>
            </a:p>
          </p:txBody>
        </p:sp>
        <p:grpSp>
          <p:nvGrpSpPr>
            <p:cNvPr id="28" name="Group 27"/>
            <p:cNvGrpSpPr/>
            <p:nvPr/>
          </p:nvGrpSpPr>
          <p:grpSpPr>
            <a:xfrm>
              <a:off x="1032138" y="6345793"/>
              <a:ext cx="1415113" cy="1415113"/>
              <a:chOff x="7109088" y="9286760"/>
              <a:chExt cx="1415113" cy="1415113"/>
            </a:xfrm>
          </p:grpSpPr>
          <p:sp>
            <p:nvSpPr>
              <p:cNvPr id="26" name="Oval 25"/>
              <p:cNvSpPr/>
              <p:nvPr/>
            </p:nvSpPr>
            <p:spPr>
              <a:xfrm>
                <a:off x="7109088" y="9286760"/>
                <a:ext cx="1415113" cy="1415113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7381715" y="9505535"/>
                <a:ext cx="869859" cy="923330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uk-UA" sz="5400">
                    <a:solidFill>
                      <a:schemeClr val="bg1"/>
                    </a:solidFill>
                    <a:latin typeface="FontAwesome" pitchFamily="2" charset="0"/>
                  </a:rPr>
                  <a:t></a:t>
                </a:r>
              </a:p>
            </p:txBody>
          </p:sp>
        </p:grpSp>
      </p:grpSp>
      <p:grpSp>
        <p:nvGrpSpPr>
          <p:cNvPr id="31" name="Group 30"/>
          <p:cNvGrpSpPr/>
          <p:nvPr/>
        </p:nvGrpSpPr>
        <p:grpSpPr>
          <a:xfrm>
            <a:off x="9304184" y="7668297"/>
            <a:ext cx="5234776" cy="1451161"/>
            <a:chOff x="1032138" y="6309745"/>
            <a:chExt cx="5234776" cy="1451161"/>
          </a:xfrm>
        </p:grpSpPr>
        <p:sp>
          <p:nvSpPr>
            <p:cNvPr id="32" name="TextBox 31"/>
            <p:cNvSpPr txBox="1"/>
            <p:nvPr/>
          </p:nvSpPr>
          <p:spPr>
            <a:xfrm>
              <a:off x="2719878" y="6309745"/>
              <a:ext cx="354703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2000" dirty="0">
                <a:solidFill>
                  <a:schemeClr val="tx1">
                    <a:lumMod val="60000"/>
                    <a:lumOff val="40000"/>
                  </a:schemeClr>
                </a:solidFill>
              </a:endParaRPr>
            </a:p>
          </p:txBody>
        </p:sp>
        <p:grpSp>
          <p:nvGrpSpPr>
            <p:cNvPr id="33" name="Group 32"/>
            <p:cNvGrpSpPr/>
            <p:nvPr/>
          </p:nvGrpSpPr>
          <p:grpSpPr>
            <a:xfrm>
              <a:off x="1032138" y="6345793"/>
              <a:ext cx="1415113" cy="1415113"/>
              <a:chOff x="7109088" y="9286760"/>
              <a:chExt cx="1415113" cy="1415113"/>
            </a:xfrm>
          </p:grpSpPr>
          <p:sp>
            <p:nvSpPr>
              <p:cNvPr id="35" name="Oval 34"/>
              <p:cNvSpPr/>
              <p:nvPr/>
            </p:nvSpPr>
            <p:spPr>
              <a:xfrm>
                <a:off x="7109088" y="9286760"/>
                <a:ext cx="1415113" cy="1415113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7381715" y="9486485"/>
                <a:ext cx="869859" cy="1015663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uk-UA" sz="6000" dirty="0">
                    <a:solidFill>
                      <a:schemeClr val="bg1"/>
                    </a:solidFill>
                    <a:latin typeface="FontAwesome" pitchFamily="2" charset="0"/>
                  </a:rPr>
                  <a:t></a:t>
                </a:r>
              </a:p>
            </p:txBody>
          </p:sp>
        </p:grpSp>
      </p:grpSp>
      <p:pic>
        <p:nvPicPr>
          <p:cNvPr id="3" name="图片占位符 2"/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481" b="31481"/>
          <a:stretch>
            <a:fillRect/>
          </a:stretch>
        </p:blipFill>
        <p:spPr/>
      </p:pic>
      <p:sp>
        <p:nvSpPr>
          <p:cNvPr id="4" name="TextBox 3"/>
          <p:cNvSpPr txBox="1"/>
          <p:nvPr/>
        </p:nvSpPr>
        <p:spPr>
          <a:xfrm>
            <a:off x="5695406" y="6035036"/>
            <a:ext cx="707003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/>
              <a:t>A periodical conclusion</a:t>
            </a:r>
          </a:p>
          <a:p>
            <a:endParaRPr lang="en-US" altLang="zh-CN" sz="2800" b="1" dirty="0"/>
          </a:p>
          <a:p>
            <a:r>
              <a:rPr lang="en-US" altLang="zh-CN" sz="2800" b="1" dirty="0" smtClean="0">
                <a:solidFill>
                  <a:schemeClr val="accent3"/>
                </a:solidFill>
              </a:rPr>
              <a:t>WP</a:t>
            </a:r>
            <a:r>
              <a:rPr lang="en-US" altLang="zh-CN" sz="2800" b="1" dirty="0" smtClean="0"/>
              <a:t> </a:t>
            </a:r>
            <a:r>
              <a:rPr lang="en-US" altLang="zh-CN" sz="2800" b="1" dirty="0"/>
              <a:t>is ready to be launched when you </a:t>
            </a:r>
            <a:r>
              <a:rPr lang="zh-CN" altLang="en-US" sz="2800" b="1" dirty="0"/>
              <a:t>：</a:t>
            </a:r>
            <a:endParaRPr lang="en-US" altLang="zh-CN" sz="2800" b="1" dirty="0"/>
          </a:p>
          <a:p>
            <a:endParaRPr lang="zh-CN" altLang="en-US" sz="2800" dirty="0" smtClean="0"/>
          </a:p>
        </p:txBody>
      </p:sp>
      <p:sp>
        <p:nvSpPr>
          <p:cNvPr id="5" name="矩形 4"/>
          <p:cNvSpPr/>
          <p:nvPr/>
        </p:nvSpPr>
        <p:spPr>
          <a:xfrm>
            <a:off x="4049485" y="7932197"/>
            <a:ext cx="466344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/>
              <a:t>approaching  the proposed solution to a certain issue</a:t>
            </a:r>
          </a:p>
          <a:p>
            <a:endParaRPr lang="en-US" altLang="zh-CN" sz="2800" dirty="0"/>
          </a:p>
        </p:txBody>
      </p:sp>
      <p:sp>
        <p:nvSpPr>
          <p:cNvPr id="6" name="矩形 5"/>
          <p:cNvSpPr/>
          <p:nvPr/>
        </p:nvSpPr>
        <p:spPr>
          <a:xfrm>
            <a:off x="10789989" y="7847383"/>
            <a:ext cx="5238138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/>
              <a:t>faced with the necessity to clarify the position of yourself or your delegation bloc.</a:t>
            </a:r>
          </a:p>
          <a:p>
            <a:endParaRPr lang="en-US" altLang="zh-CN" sz="2800" dirty="0"/>
          </a:p>
        </p:txBody>
      </p:sp>
    </p:spTree>
    <p:extLst>
      <p:ext uri="{BB962C8B-B14F-4D97-AF65-F5344CB8AC3E}">
        <p14:creationId xmlns:p14="http://schemas.microsoft.com/office/powerpoint/2010/main" val="1399584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7" dur="7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8" dur="7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4" grpId="0"/>
      <p:bldP spid="5" grpId="0"/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1733550" y="6242566"/>
            <a:ext cx="1514475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A Simplification of the final DR</a:t>
            </a:r>
          </a:p>
          <a:p>
            <a:endParaRPr lang="en-US" altLang="zh-CN" sz="2800" dirty="0"/>
          </a:p>
          <a:p>
            <a:r>
              <a:rPr lang="en-US" altLang="zh-CN" sz="2800" dirty="0" smtClean="0"/>
              <a:t>Share </a:t>
            </a:r>
            <a:r>
              <a:rPr lang="en-US" altLang="zh-CN" sz="2800" dirty="0"/>
              <a:t>the similar format with the Draft Resolution</a:t>
            </a:r>
            <a:endParaRPr lang="zh-CN" altLang="en-US" sz="2800" dirty="0"/>
          </a:p>
        </p:txBody>
      </p:sp>
      <p:sp>
        <p:nvSpPr>
          <p:cNvPr id="18" name="TextBox 17"/>
          <p:cNvSpPr txBox="1"/>
          <p:nvPr/>
        </p:nvSpPr>
        <p:spPr>
          <a:xfrm>
            <a:off x="5105400" y="5124450"/>
            <a:ext cx="102424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b="1" dirty="0">
                <a:solidFill>
                  <a:schemeClr val="accent1"/>
                </a:solidFill>
              </a:rPr>
              <a:t>“Draft-draft-draft” </a:t>
            </a:r>
            <a:r>
              <a:rPr lang="en-US" altLang="zh-CN" sz="5400" b="1" dirty="0" smtClean="0">
                <a:solidFill>
                  <a:schemeClr val="accent1"/>
                </a:solidFill>
              </a:rPr>
              <a:t>resolution</a:t>
            </a:r>
            <a:endParaRPr lang="en-US" altLang="zh-CN" sz="5400" b="1" dirty="0">
              <a:solidFill>
                <a:schemeClr val="accent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019800" y="8222456"/>
            <a:ext cx="6248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smtClean="0">
                <a:solidFill>
                  <a:schemeClr val="accent3"/>
                </a:solidFill>
              </a:rPr>
              <a:t>Let’s Start!</a:t>
            </a:r>
            <a:endParaRPr lang="uk-UA" sz="4000" b="1">
              <a:solidFill>
                <a:schemeClr val="accent3"/>
              </a:solidFill>
            </a:endParaRPr>
          </a:p>
        </p:txBody>
      </p:sp>
      <p:cxnSp>
        <p:nvCxnSpPr>
          <p:cNvPr id="26" name="Straight Connector 25"/>
          <p:cNvCxnSpPr/>
          <p:nvPr/>
        </p:nvCxnSpPr>
        <p:spPr>
          <a:xfrm>
            <a:off x="0" y="4305300"/>
            <a:ext cx="182880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占位符 4"/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24" r="962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052736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250"/>
                            </p:stCondLst>
                            <p:childTnLst>
                              <p:par>
                                <p:cTn id="16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7861788" y="1160719"/>
            <a:ext cx="9574823" cy="795792"/>
          </a:xfrm>
        </p:spPr>
        <p:txBody>
          <a:bodyPr/>
          <a:lstStyle/>
          <a:p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TO WRITE  WP?</a:t>
            </a:r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　</a:t>
            </a:r>
            <a:endParaRPr lang="uk-UA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8296275" y="2002859"/>
            <a:ext cx="8705850" cy="498457"/>
          </a:xfrm>
        </p:spPr>
        <p:txBody>
          <a:bodyPr/>
          <a:lstStyle/>
          <a:p>
            <a:r>
              <a:rPr lang="en-US" altLang="zh-CN" sz="3200" dirty="0"/>
              <a:t>PROPABLE DIRECTIONS: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FAF4AA5-1B32-4B1D-9466-74C2062FAF79}" type="slidenum">
              <a:rPr lang="uk-UA" smtClean="0"/>
              <a:pPr/>
              <a:t>5</a:t>
            </a:fld>
            <a:endParaRPr lang="uk-UA"/>
          </a:p>
        </p:txBody>
      </p:sp>
      <p:sp>
        <p:nvSpPr>
          <p:cNvPr id="12" name="TextBox 11"/>
          <p:cNvSpPr txBox="1"/>
          <p:nvPr/>
        </p:nvSpPr>
        <p:spPr>
          <a:xfrm>
            <a:off x="7861788" y="3015762"/>
            <a:ext cx="9574823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>
                <a:solidFill>
                  <a:schemeClr val="accent1"/>
                </a:solidFill>
              </a:rPr>
              <a:t> A </a:t>
            </a:r>
            <a:r>
              <a:rPr lang="en-US" altLang="zh-CN" sz="3200" dirty="0" smtClean="0"/>
              <a:t>conclusion</a:t>
            </a:r>
            <a:endParaRPr lang="en-US" altLang="zh-CN" sz="3200" dirty="0"/>
          </a:p>
          <a:p>
            <a:endParaRPr lang="en-US" sz="32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  <a:p>
            <a:r>
              <a:rPr lang="en-US" sz="3200" dirty="0" smtClean="0"/>
              <a:t> </a:t>
            </a:r>
            <a:r>
              <a:rPr lang="en-US" altLang="zh-CN" sz="3200" b="1" dirty="0">
                <a:solidFill>
                  <a:schemeClr val="accent2"/>
                </a:solidFill>
              </a:rPr>
              <a:t>A</a:t>
            </a:r>
            <a:r>
              <a:rPr lang="en-US" altLang="zh-CN" sz="3200" dirty="0"/>
              <a:t> proposal for productive direction for discussions in the next stage</a:t>
            </a:r>
          </a:p>
          <a:p>
            <a:endParaRPr lang="en-US" sz="32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  <a:p>
            <a:r>
              <a:rPr lang="en-US" sz="3200" dirty="0" smtClean="0">
                <a:solidFill>
                  <a:schemeClr val="tx1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zh-CN" sz="3200" b="1" dirty="0">
                <a:solidFill>
                  <a:schemeClr val="accent3"/>
                </a:solidFill>
              </a:rPr>
              <a:t>A</a:t>
            </a:r>
            <a:r>
              <a:rPr lang="en-US" altLang="zh-CN" sz="3200" dirty="0"/>
              <a:t> solution</a:t>
            </a:r>
          </a:p>
          <a:p>
            <a:endParaRPr lang="en-US" sz="20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  <a:p>
            <a:pPr algn="ctr"/>
            <a:endParaRPr lang="uk-UA" sz="20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41" name="Group 40"/>
          <p:cNvGrpSpPr/>
          <p:nvPr/>
        </p:nvGrpSpPr>
        <p:grpSpPr>
          <a:xfrm>
            <a:off x="10743184" y="6866528"/>
            <a:ext cx="961912" cy="961912"/>
            <a:chOff x="9730288" y="7786722"/>
            <a:chExt cx="961912" cy="961912"/>
          </a:xfrm>
        </p:grpSpPr>
        <p:sp>
          <p:nvSpPr>
            <p:cNvPr id="25" name="Oval 24"/>
            <p:cNvSpPr/>
            <p:nvPr/>
          </p:nvSpPr>
          <p:spPr>
            <a:xfrm>
              <a:off x="9730288" y="7786722"/>
              <a:ext cx="961912" cy="9619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uk-UA"/>
            </a:p>
          </p:txBody>
        </p:sp>
        <p:sp>
          <p:nvSpPr>
            <p:cNvPr id="26" name="Rectangle 25"/>
            <p:cNvSpPr/>
            <p:nvPr/>
          </p:nvSpPr>
          <p:spPr>
            <a:xfrm rot="21370284">
              <a:off x="9745996" y="7845614"/>
              <a:ext cx="869859" cy="769441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uk-UA" sz="4400">
                  <a:solidFill>
                    <a:schemeClr val="bg1"/>
                  </a:solidFill>
                  <a:latin typeface="FontAwesome" pitchFamily="2" charset="0"/>
                </a:rPr>
                <a:t></a:t>
              </a: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12368487" y="6866528"/>
            <a:ext cx="961912" cy="961912"/>
            <a:chOff x="11355591" y="7786722"/>
            <a:chExt cx="961912" cy="961912"/>
          </a:xfrm>
        </p:grpSpPr>
        <p:sp>
          <p:nvSpPr>
            <p:cNvPr id="32" name="Oval 31"/>
            <p:cNvSpPr/>
            <p:nvPr/>
          </p:nvSpPr>
          <p:spPr>
            <a:xfrm>
              <a:off x="11355591" y="7786722"/>
              <a:ext cx="961912" cy="96191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uk-UA"/>
            </a:p>
          </p:txBody>
        </p:sp>
        <p:sp>
          <p:nvSpPr>
            <p:cNvPr id="33" name="Rectangle 32"/>
            <p:cNvSpPr/>
            <p:nvPr/>
          </p:nvSpPr>
          <p:spPr>
            <a:xfrm rot="290792">
              <a:off x="11418242" y="7897109"/>
              <a:ext cx="869859" cy="707886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uk-UA" sz="4000">
                  <a:solidFill>
                    <a:schemeClr val="bg1"/>
                  </a:solidFill>
                  <a:latin typeface="FontAwesome" pitchFamily="2" charset="0"/>
                </a:rPr>
                <a:t></a:t>
              </a: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13993790" y="6866528"/>
            <a:ext cx="961912" cy="961912"/>
            <a:chOff x="12980894" y="7786722"/>
            <a:chExt cx="961912" cy="961912"/>
          </a:xfrm>
        </p:grpSpPr>
        <p:sp>
          <p:nvSpPr>
            <p:cNvPr id="35" name="Oval 34"/>
            <p:cNvSpPr/>
            <p:nvPr/>
          </p:nvSpPr>
          <p:spPr>
            <a:xfrm>
              <a:off x="12980894" y="7786722"/>
              <a:ext cx="961912" cy="96191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uk-UA"/>
            </a:p>
          </p:txBody>
        </p:sp>
        <p:sp>
          <p:nvSpPr>
            <p:cNvPr id="36" name="Rectangle 35"/>
            <p:cNvSpPr/>
            <p:nvPr/>
          </p:nvSpPr>
          <p:spPr>
            <a:xfrm rot="21370284">
              <a:off x="13026920" y="7851624"/>
              <a:ext cx="869859" cy="769441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uk-UA" sz="4400">
                  <a:solidFill>
                    <a:schemeClr val="bg1"/>
                  </a:solidFill>
                  <a:latin typeface="FontAwesome" pitchFamily="2" charset="0"/>
                </a:rPr>
                <a:t></a:t>
              </a:r>
            </a:p>
          </p:txBody>
        </p:sp>
      </p:grpSp>
      <p:pic>
        <p:nvPicPr>
          <p:cNvPr id="3" name="图片占位符 2"/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7" b="108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820865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7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7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build="p"/>
      <p:bldP spid="1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占位符 4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49" name="Rectangle 48"/>
          <p:cNvSpPr/>
          <p:nvPr/>
        </p:nvSpPr>
        <p:spPr>
          <a:xfrm>
            <a:off x="0" y="0"/>
            <a:ext cx="18288000" cy="2032841"/>
          </a:xfrm>
          <a:prstGeom prst="rect">
            <a:avLst/>
          </a:prstGeom>
          <a:solidFill>
            <a:schemeClr val="accent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39" name="Rectangle 38"/>
          <p:cNvSpPr/>
          <p:nvPr/>
        </p:nvSpPr>
        <p:spPr>
          <a:xfrm>
            <a:off x="0" y="1950546"/>
            <a:ext cx="18288000" cy="8254158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6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grpSp>
        <p:nvGrpSpPr>
          <p:cNvPr id="33" name="Group 32"/>
          <p:cNvGrpSpPr/>
          <p:nvPr/>
        </p:nvGrpSpPr>
        <p:grpSpPr>
          <a:xfrm>
            <a:off x="1244760" y="2639930"/>
            <a:ext cx="7624920" cy="1238250"/>
            <a:chOff x="1244760" y="2335130"/>
            <a:chExt cx="7624920" cy="1238250"/>
          </a:xfrm>
        </p:grpSpPr>
        <p:sp>
          <p:nvSpPr>
            <p:cNvPr id="8" name="Rectangle 28"/>
            <p:cNvSpPr/>
            <p:nvPr/>
          </p:nvSpPr>
          <p:spPr>
            <a:xfrm>
              <a:off x="1244761" y="2335130"/>
              <a:ext cx="1238250" cy="1238250"/>
            </a:xfrm>
            <a:prstGeom prst="roundRect">
              <a:avLst/>
            </a:prstGeom>
            <a:solidFill>
              <a:schemeClr val="accent1">
                <a:alpha val="50000"/>
              </a:schemeClr>
            </a:solidFill>
            <a:ln w="3810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9" name="Rectangle 29"/>
            <p:cNvSpPr/>
            <p:nvPr/>
          </p:nvSpPr>
          <p:spPr>
            <a:xfrm>
              <a:off x="1244760" y="2446423"/>
              <a:ext cx="1238252" cy="1015663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600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FontAwesome" pitchFamily="50" charset="0"/>
                </a:rPr>
                <a:t></a:t>
              </a:r>
            </a:p>
          </p:txBody>
        </p:sp>
        <p:sp>
          <p:nvSpPr>
            <p:cNvPr id="10" name="Text Placeholder 2"/>
            <p:cNvSpPr txBox="1">
              <a:spLocks/>
            </p:cNvSpPr>
            <p:nvPr/>
          </p:nvSpPr>
          <p:spPr>
            <a:xfrm>
              <a:off x="2626396" y="2690409"/>
              <a:ext cx="6243284" cy="523875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zh-CN" sz="4000" b="1" dirty="0">
                  <a:solidFill>
                    <a:schemeClr val="bg1"/>
                  </a:solidFill>
                </a:rPr>
                <a:t>No fixed structure</a:t>
              </a: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9565800" y="2639930"/>
            <a:ext cx="8384574" cy="1238250"/>
            <a:chOff x="9565800" y="2335130"/>
            <a:chExt cx="8384574" cy="1238250"/>
          </a:xfrm>
        </p:grpSpPr>
        <p:sp>
          <p:nvSpPr>
            <p:cNvPr id="15" name="Rectangle 28"/>
            <p:cNvSpPr/>
            <p:nvPr/>
          </p:nvSpPr>
          <p:spPr>
            <a:xfrm>
              <a:off x="9565801" y="2335130"/>
              <a:ext cx="1238250" cy="1238250"/>
            </a:xfrm>
            <a:prstGeom prst="roundRect">
              <a:avLst/>
            </a:prstGeom>
            <a:solidFill>
              <a:schemeClr val="accent2">
                <a:alpha val="50000"/>
              </a:schemeClr>
            </a:solidFill>
            <a:ln w="3810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16" name="Rectangle 29"/>
            <p:cNvSpPr/>
            <p:nvPr/>
          </p:nvSpPr>
          <p:spPr>
            <a:xfrm>
              <a:off x="9565800" y="2446423"/>
              <a:ext cx="1238252" cy="1015663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600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FontAwesome" pitchFamily="50" charset="0"/>
                </a:rPr>
                <a:t></a:t>
              </a:r>
            </a:p>
          </p:txBody>
        </p:sp>
        <p:sp>
          <p:nvSpPr>
            <p:cNvPr id="17" name="Text Placeholder 2"/>
            <p:cNvSpPr txBox="1">
              <a:spLocks/>
            </p:cNvSpPr>
            <p:nvPr/>
          </p:nvSpPr>
          <p:spPr>
            <a:xfrm>
              <a:off x="10947435" y="2662273"/>
              <a:ext cx="7002939" cy="523875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zh-CN" sz="4000" b="1" dirty="0">
                  <a:solidFill>
                    <a:schemeClr val="bg1"/>
                  </a:solidFill>
                </a:rPr>
                <a:t>Remember to look reasonable </a:t>
              </a: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1230012" y="6219516"/>
            <a:ext cx="8673642" cy="1238250"/>
            <a:chOff x="1230012" y="5914716"/>
            <a:chExt cx="8673642" cy="1238250"/>
          </a:xfrm>
        </p:grpSpPr>
        <p:sp>
          <p:nvSpPr>
            <p:cNvPr id="22" name="Rectangle 28"/>
            <p:cNvSpPr/>
            <p:nvPr/>
          </p:nvSpPr>
          <p:spPr>
            <a:xfrm>
              <a:off x="1244761" y="5914716"/>
              <a:ext cx="1238250" cy="1238250"/>
            </a:xfrm>
            <a:prstGeom prst="roundRect">
              <a:avLst/>
            </a:prstGeom>
            <a:solidFill>
              <a:schemeClr val="accent3">
                <a:alpha val="50000"/>
              </a:schemeClr>
            </a:solidFill>
            <a:ln w="3810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23" name="Rectangle 29"/>
            <p:cNvSpPr/>
            <p:nvPr/>
          </p:nvSpPr>
          <p:spPr>
            <a:xfrm>
              <a:off x="1230012" y="6055505"/>
              <a:ext cx="1238252" cy="923330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540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FontAwesome" pitchFamily="50" charset="0"/>
                </a:rPr>
                <a:t></a:t>
              </a:r>
            </a:p>
          </p:txBody>
        </p:sp>
        <p:sp>
          <p:nvSpPr>
            <p:cNvPr id="24" name="Text Placeholder 2"/>
            <p:cNvSpPr txBox="1">
              <a:spLocks/>
            </p:cNvSpPr>
            <p:nvPr/>
          </p:nvSpPr>
          <p:spPr>
            <a:xfrm>
              <a:off x="2626395" y="6241859"/>
              <a:ext cx="7277259" cy="523875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zh-CN" sz="4000" dirty="0">
                  <a:solidFill>
                    <a:srgbClr val="FF0000"/>
                  </a:solidFill>
                </a:rPr>
                <a:t>JUST AS SPECIFIC AS POSSIPLE</a:t>
              </a:r>
              <a:endParaRPr lang="uk-UA" sz="40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9565800" y="6219516"/>
            <a:ext cx="8159492" cy="1238250"/>
            <a:chOff x="9565800" y="5914716"/>
            <a:chExt cx="7464900" cy="1238250"/>
          </a:xfrm>
        </p:grpSpPr>
        <p:sp>
          <p:nvSpPr>
            <p:cNvPr id="29" name="Rounded Rectangle 28"/>
            <p:cNvSpPr/>
            <p:nvPr/>
          </p:nvSpPr>
          <p:spPr>
            <a:xfrm>
              <a:off x="9565801" y="5914716"/>
              <a:ext cx="1238250" cy="1238250"/>
            </a:xfrm>
            <a:prstGeom prst="roundRect">
              <a:avLst/>
            </a:prstGeom>
            <a:solidFill>
              <a:schemeClr val="accent5">
                <a:alpha val="50000"/>
              </a:schemeClr>
            </a:solidFill>
            <a:ln w="3810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9565800" y="6026009"/>
              <a:ext cx="1132843" cy="1015663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6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FontAwesome" pitchFamily="50" charset="0"/>
                </a:rPr>
                <a:t></a:t>
              </a:r>
            </a:p>
          </p:txBody>
        </p:sp>
        <p:sp>
          <p:nvSpPr>
            <p:cNvPr id="31" name="Text Placeholder 2"/>
            <p:cNvSpPr txBox="1">
              <a:spLocks/>
            </p:cNvSpPr>
            <p:nvPr/>
          </p:nvSpPr>
          <p:spPr>
            <a:xfrm>
              <a:off x="10947436" y="6269995"/>
              <a:ext cx="6083264" cy="523875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zh-CN" sz="4000" b="1" dirty="0">
                  <a:solidFill>
                    <a:schemeClr val="bg1"/>
                  </a:solidFill>
                </a:rPr>
                <a:t>No signatories ,just sponsors</a:t>
              </a:r>
            </a:p>
          </p:txBody>
        </p:sp>
      </p:grpSp>
      <p:cxnSp>
        <p:nvCxnSpPr>
          <p:cNvPr id="12" name="Straight Connector 11"/>
          <p:cNvCxnSpPr/>
          <p:nvPr/>
        </p:nvCxnSpPr>
        <p:spPr>
          <a:xfrm>
            <a:off x="0" y="2032841"/>
            <a:ext cx="182880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257300" y="344488"/>
            <a:ext cx="15773400" cy="795337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altLang="zh-CN" sz="9600" b="1" dirty="0">
                <a:solidFill>
                  <a:srgbClr val="FF0000"/>
                </a:solidFill>
                <a:latin typeface="+mn-lt"/>
              </a:rPr>
              <a:t>ATTENTION!</a:t>
            </a:r>
            <a:r>
              <a:rPr lang="en-US" sz="9600" b="1" dirty="0">
                <a:solidFill>
                  <a:srgbClr val="FF0000"/>
                </a:solidFill>
                <a:latin typeface="+mn-lt"/>
              </a:rPr>
              <a:t> </a:t>
            </a:r>
            <a:endParaRPr lang="uk-UA" sz="96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0" y="10122408"/>
            <a:ext cx="18288000" cy="164592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756415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900" decel="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37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900" decel="100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37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900" decel="100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37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900" decel="100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lide Number Placeholder 20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351ABB6D-C8A3-4255-8D52-A73482BB391F}" type="slidenum">
              <a:rPr lang="uk-UA" smtClean="0"/>
              <a:pPr/>
              <a:t>7</a:t>
            </a:fld>
            <a:endParaRPr lang="uk-UA"/>
          </a:p>
        </p:txBody>
      </p:sp>
      <p:sp>
        <p:nvSpPr>
          <p:cNvPr id="22" name="TextBox 21"/>
          <p:cNvSpPr txBox="1"/>
          <p:nvPr/>
        </p:nvSpPr>
        <p:spPr>
          <a:xfrm>
            <a:off x="5105400" y="361796"/>
            <a:ext cx="8077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600" b="1" dirty="0" smtClean="0">
                <a:solidFill>
                  <a:schemeClr val="accent1"/>
                </a:solidFill>
              </a:rPr>
              <a:t>HEADING</a:t>
            </a:r>
            <a:endParaRPr lang="uk-UA" sz="9600" b="1" dirty="0">
              <a:solidFill>
                <a:schemeClr val="accent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430948" y="6691450"/>
            <a:ext cx="15144750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>
                <a:solidFill>
                  <a:srgbClr val="414042"/>
                </a:solidFill>
              </a:rPr>
              <a:t>WORKING </a:t>
            </a:r>
            <a:r>
              <a:rPr lang="en-US" altLang="zh-CN" sz="3200" b="1" dirty="0">
                <a:solidFill>
                  <a:srgbClr val="414042"/>
                </a:solidFill>
              </a:rPr>
              <a:t>PAPER 1.1</a:t>
            </a:r>
          </a:p>
          <a:p>
            <a:r>
              <a:rPr lang="en-US" altLang="zh-CN" sz="3200" b="1" dirty="0" smtClean="0">
                <a:solidFill>
                  <a:srgbClr val="414042"/>
                </a:solidFill>
              </a:rPr>
              <a:t>Committee</a:t>
            </a:r>
            <a:r>
              <a:rPr lang="en-US" altLang="zh-CN" sz="3200" b="1" dirty="0">
                <a:solidFill>
                  <a:srgbClr val="414042"/>
                </a:solidFill>
              </a:rPr>
              <a:t>: </a:t>
            </a:r>
            <a:r>
              <a:rPr lang="en-US" altLang="zh-CN" sz="32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General Assembly –Legal Committee</a:t>
            </a:r>
          </a:p>
          <a:p>
            <a:r>
              <a:rPr lang="en-US" altLang="zh-CN" sz="3200" b="1" dirty="0" smtClean="0">
                <a:solidFill>
                  <a:srgbClr val="414042"/>
                </a:solidFill>
              </a:rPr>
              <a:t>Topic</a:t>
            </a:r>
            <a:r>
              <a:rPr lang="en-US" altLang="zh-CN" sz="3200" b="1" dirty="0">
                <a:solidFill>
                  <a:srgbClr val="414042"/>
                </a:solidFill>
              </a:rPr>
              <a:t>: </a:t>
            </a:r>
            <a:r>
              <a:rPr lang="en-US" altLang="zh-CN" sz="32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The Future Regulations on Soft Drugs in International Law</a:t>
            </a:r>
          </a:p>
          <a:p>
            <a:r>
              <a:rPr lang="en-US" altLang="zh-CN" sz="3200" b="1" dirty="0" smtClean="0">
                <a:solidFill>
                  <a:srgbClr val="414042"/>
                </a:solidFill>
              </a:rPr>
              <a:t>Sponsor</a:t>
            </a:r>
            <a:r>
              <a:rPr lang="en-US" altLang="zh-CN" sz="3200" b="1" dirty="0">
                <a:solidFill>
                  <a:srgbClr val="414042"/>
                </a:solidFill>
              </a:rPr>
              <a:t>: </a:t>
            </a:r>
            <a:r>
              <a:rPr lang="en-US" altLang="zh-CN" sz="32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Cuba, Egypt, Gambia, Libya ,Russian Federation </a:t>
            </a:r>
          </a:p>
          <a:p>
            <a:pPr algn="ctr"/>
            <a:endParaRPr lang="en-US" sz="24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5" name="图片占位符 4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82" r="8982"/>
          <a:stretch>
            <a:fillRect/>
          </a:stretch>
        </p:blipFill>
        <p:spPr/>
      </p:pic>
      <p:pic>
        <p:nvPicPr>
          <p:cNvPr id="6" name="图片占位符 5"/>
          <p:cNvPicPr>
            <a:picLocks noGrp="1" noChangeAspect="1"/>
          </p:cNvPicPr>
          <p:nvPr>
            <p:ph type="pic" sz="quarter" idx="1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" r="100"/>
          <a:stretch>
            <a:fillRect/>
          </a:stretch>
        </p:blipFill>
        <p:spPr/>
      </p:pic>
      <p:pic>
        <p:nvPicPr>
          <p:cNvPr id="7" name="图片占位符 6"/>
          <p:cNvPicPr>
            <a:picLocks noGrp="1" noChangeAspect="1"/>
          </p:cNvPicPr>
          <p:nvPr>
            <p:ph type="pic" sz="quarter" idx="1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1" r="788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569431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900" decel="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占位符 9"/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464" b="31464"/>
          <a:stretch>
            <a:fillRect/>
          </a:stretch>
        </p:blipFill>
        <p:spPr/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9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ORGANIZATION</a:t>
            </a:r>
            <a:endParaRPr lang="uk-UA" sz="9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FAF4AA5-1B32-4B1D-9466-74C2062FAF79}" type="slidenum">
              <a:rPr lang="uk-UA" smtClean="0"/>
              <a:pPr/>
              <a:t>8</a:t>
            </a:fld>
            <a:endParaRPr lang="uk-UA"/>
          </a:p>
        </p:txBody>
      </p:sp>
      <p:sp>
        <p:nvSpPr>
          <p:cNvPr id="5" name="Rectangle 4"/>
          <p:cNvSpPr/>
          <p:nvPr/>
        </p:nvSpPr>
        <p:spPr>
          <a:xfrm>
            <a:off x="0" y="1977232"/>
            <a:ext cx="18288000" cy="3829050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grpSp>
        <p:nvGrpSpPr>
          <p:cNvPr id="30" name="Group 29"/>
          <p:cNvGrpSpPr/>
          <p:nvPr/>
        </p:nvGrpSpPr>
        <p:grpSpPr>
          <a:xfrm>
            <a:off x="1931099" y="6188662"/>
            <a:ext cx="5420838" cy="1643662"/>
            <a:chOff x="1931099" y="6414937"/>
            <a:chExt cx="5420838" cy="1643662"/>
          </a:xfrm>
        </p:grpSpPr>
        <p:sp>
          <p:nvSpPr>
            <p:cNvPr id="37" name="TextBox 36"/>
            <p:cNvSpPr txBox="1"/>
            <p:nvPr/>
          </p:nvSpPr>
          <p:spPr>
            <a:xfrm>
              <a:off x="1931099" y="6414937"/>
              <a:ext cx="382447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 smtClean="0">
                  <a:solidFill>
                    <a:schemeClr val="accent1"/>
                  </a:solidFill>
                </a:rPr>
                <a:t> </a:t>
              </a:r>
              <a:r>
                <a:rPr lang="en-US" altLang="zh-CN" sz="4800" b="1" dirty="0">
                  <a:solidFill>
                    <a:schemeClr val="accent1"/>
                  </a:solidFill>
                </a:rPr>
                <a:t>PART 1</a:t>
              </a:r>
              <a:endParaRPr lang="en-US" sz="4800" b="1" dirty="0">
                <a:solidFill>
                  <a:schemeClr val="accent1"/>
                </a:solidFill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951387" y="7473824"/>
              <a:ext cx="44005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 smtClean="0"/>
                <a:t>Definition</a:t>
              </a:r>
              <a:endParaRPr lang="en-US" altLang="zh-CN" sz="3200" dirty="0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2452688" y="2491582"/>
            <a:ext cx="2781300" cy="2781300"/>
            <a:chOff x="2452688" y="2491582"/>
            <a:chExt cx="2781300" cy="2781300"/>
          </a:xfrm>
        </p:grpSpPr>
        <p:sp>
          <p:nvSpPr>
            <p:cNvPr id="75" name="Rounded Rectangle 74"/>
            <p:cNvSpPr/>
            <p:nvPr/>
          </p:nvSpPr>
          <p:spPr>
            <a:xfrm>
              <a:off x="2452688" y="2491582"/>
              <a:ext cx="2781300" cy="2781300"/>
            </a:xfrm>
            <a:prstGeom prst="roundRect">
              <a:avLst/>
            </a:prstGeom>
            <a:solidFill>
              <a:schemeClr val="accent1">
                <a:alpha val="75000"/>
              </a:schemeClr>
            </a:solidFill>
            <a:ln w="38100">
              <a:solidFill>
                <a:schemeClr val="bg1"/>
              </a:solidFill>
            </a:ln>
            <a:effectLst>
              <a:outerShdw blurRad="127000" dist="38100" dir="5400000" algn="t" rotWithShape="0">
                <a:prstClr val="black">
                  <a:alpha val="6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76" name="Rectangle 75"/>
            <p:cNvSpPr/>
            <p:nvPr/>
          </p:nvSpPr>
          <p:spPr>
            <a:xfrm>
              <a:off x="3408409" y="2640885"/>
              <a:ext cx="869859" cy="2215991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uk-UA" sz="1380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FontAwesome" pitchFamily="2" charset="0"/>
                </a:rPr>
                <a:t></a:t>
              </a:r>
            </a:p>
          </p:txBody>
        </p:sp>
      </p:grpSp>
      <p:grpSp>
        <p:nvGrpSpPr>
          <p:cNvPr id="87" name="Group 86"/>
          <p:cNvGrpSpPr/>
          <p:nvPr/>
        </p:nvGrpSpPr>
        <p:grpSpPr>
          <a:xfrm>
            <a:off x="7231761" y="6188662"/>
            <a:ext cx="5012627" cy="2150173"/>
            <a:chOff x="7231761" y="6414937"/>
            <a:chExt cx="5012627" cy="2150173"/>
          </a:xfrm>
        </p:grpSpPr>
        <p:sp>
          <p:nvSpPr>
            <p:cNvPr id="78" name="TextBox 77"/>
            <p:cNvSpPr txBox="1"/>
            <p:nvPr/>
          </p:nvSpPr>
          <p:spPr>
            <a:xfrm>
              <a:off x="7231761" y="6414937"/>
              <a:ext cx="382447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800" b="1" dirty="0">
                  <a:solidFill>
                    <a:schemeClr val="accent2"/>
                  </a:solidFill>
                </a:rPr>
                <a:t>PART</a:t>
              </a:r>
              <a:r>
                <a:rPr lang="zh-CN" altLang="en-US" sz="4800" b="1" dirty="0">
                  <a:solidFill>
                    <a:schemeClr val="accent2"/>
                  </a:solidFill>
                </a:rPr>
                <a:t> </a:t>
              </a:r>
              <a:r>
                <a:rPr lang="en-US" altLang="zh-CN" sz="4800" b="1" dirty="0" smtClean="0">
                  <a:solidFill>
                    <a:schemeClr val="accent2"/>
                  </a:solidFill>
                </a:rPr>
                <a:t>2</a:t>
              </a:r>
              <a:endParaRPr lang="en-US" sz="4800" b="1" dirty="0" smtClean="0">
                <a:solidFill>
                  <a:schemeClr val="accent2"/>
                </a:solidFill>
              </a:endParaRP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7351937" y="7487892"/>
              <a:ext cx="4892451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/>
                <a:t>Summary of the Previous Discussion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7753350" y="2491582"/>
            <a:ext cx="2781300" cy="2781300"/>
            <a:chOff x="7753350" y="2491582"/>
            <a:chExt cx="2781300" cy="2781300"/>
          </a:xfrm>
        </p:grpSpPr>
        <p:sp>
          <p:nvSpPr>
            <p:cNvPr id="80" name="Rounded Rectangle 79"/>
            <p:cNvSpPr/>
            <p:nvPr/>
          </p:nvSpPr>
          <p:spPr>
            <a:xfrm>
              <a:off x="7753350" y="2491582"/>
              <a:ext cx="2781300" cy="2781300"/>
            </a:xfrm>
            <a:prstGeom prst="roundRect">
              <a:avLst/>
            </a:prstGeom>
            <a:solidFill>
              <a:schemeClr val="accent2">
                <a:alpha val="75000"/>
              </a:schemeClr>
            </a:solidFill>
            <a:ln w="38100">
              <a:solidFill>
                <a:schemeClr val="bg1"/>
              </a:solidFill>
            </a:ln>
            <a:effectLst>
              <a:outerShdw blurRad="127000" dist="38100" dir="5400000" algn="t" rotWithShape="0">
                <a:prstClr val="black">
                  <a:alpha val="6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81" name="Rectangle 80"/>
            <p:cNvSpPr/>
            <p:nvPr/>
          </p:nvSpPr>
          <p:spPr>
            <a:xfrm>
              <a:off x="8709071" y="2640885"/>
              <a:ext cx="869859" cy="2215991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uk-UA" sz="1380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FontAwesome" pitchFamily="2" charset="0"/>
                </a:rPr>
                <a:t></a:t>
              </a:r>
            </a:p>
          </p:txBody>
        </p:sp>
      </p:grpSp>
      <p:grpSp>
        <p:nvGrpSpPr>
          <p:cNvPr id="88" name="Group 87"/>
          <p:cNvGrpSpPr/>
          <p:nvPr/>
        </p:nvGrpSpPr>
        <p:grpSpPr>
          <a:xfrm>
            <a:off x="12244388" y="6188662"/>
            <a:ext cx="4400550" cy="2136105"/>
            <a:chOff x="12244388" y="6414937"/>
            <a:chExt cx="4400550" cy="2136105"/>
          </a:xfrm>
        </p:grpSpPr>
        <p:sp>
          <p:nvSpPr>
            <p:cNvPr id="83" name="TextBox 82"/>
            <p:cNvSpPr txBox="1"/>
            <p:nvPr/>
          </p:nvSpPr>
          <p:spPr>
            <a:xfrm>
              <a:off x="12244388" y="6414937"/>
              <a:ext cx="440055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800" b="1" dirty="0" smtClean="0">
                  <a:solidFill>
                    <a:schemeClr val="accent3"/>
                  </a:solidFill>
                </a:rPr>
                <a:t>PART </a:t>
              </a:r>
              <a:r>
                <a:rPr lang="en-US" altLang="zh-CN" sz="4800" b="1" dirty="0">
                  <a:solidFill>
                    <a:schemeClr val="accent3"/>
                  </a:solidFill>
                </a:rPr>
                <a:t>3</a:t>
              </a:r>
              <a:r>
                <a:rPr lang="en-US" sz="4800" b="1" dirty="0">
                  <a:solidFill>
                    <a:schemeClr val="accent3"/>
                  </a:solidFill>
                </a:rPr>
                <a:t> </a:t>
              </a:r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12900074" y="7473824"/>
              <a:ext cx="3744864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/>
                <a:t>Outlook of future discussion</a:t>
              </a:r>
              <a:endParaRPr lang="zh-CN" altLang="en-US" sz="32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13054013" y="2491582"/>
            <a:ext cx="2781300" cy="2781300"/>
            <a:chOff x="13054013" y="2491582"/>
            <a:chExt cx="2781300" cy="2781300"/>
          </a:xfrm>
        </p:grpSpPr>
        <p:sp>
          <p:nvSpPr>
            <p:cNvPr id="85" name="Rounded Rectangle 84"/>
            <p:cNvSpPr/>
            <p:nvPr/>
          </p:nvSpPr>
          <p:spPr>
            <a:xfrm>
              <a:off x="13054013" y="2491582"/>
              <a:ext cx="2781300" cy="2781300"/>
            </a:xfrm>
            <a:prstGeom prst="roundRect">
              <a:avLst/>
            </a:prstGeom>
            <a:solidFill>
              <a:schemeClr val="accent3">
                <a:alpha val="75000"/>
              </a:schemeClr>
            </a:solidFill>
            <a:ln w="38100">
              <a:solidFill>
                <a:schemeClr val="bg1"/>
              </a:solidFill>
            </a:ln>
            <a:effectLst>
              <a:outerShdw blurRad="127000" dist="38100" dir="5400000" algn="t" rotWithShape="0">
                <a:prstClr val="black">
                  <a:alpha val="6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86" name="Rectangle 85"/>
            <p:cNvSpPr/>
            <p:nvPr/>
          </p:nvSpPr>
          <p:spPr>
            <a:xfrm>
              <a:off x="14009733" y="2951208"/>
              <a:ext cx="869859" cy="1862048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uk-UA" sz="1150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FontAwesome" pitchFamily="2" charset="0"/>
                </a:rPr>
                <a:t>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05815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9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37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900" decel="10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37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9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37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900" decel="100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37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9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37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900" decel="100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占位符 3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7506950" y="9272588"/>
            <a:ext cx="781050" cy="547687"/>
          </a:xfrm>
          <a:prstGeom prst="rect">
            <a:avLst/>
          </a:prstGeom>
        </p:spPr>
        <p:txBody>
          <a:bodyPr/>
          <a:lstStyle/>
          <a:p>
            <a:fld id="{01954B4B-2FBA-43C5-AD15-0E8325AC7393}" type="slidenum">
              <a:rPr lang="uk-UA" smtClean="0"/>
              <a:pPr/>
              <a:t>9</a:t>
            </a:fld>
            <a:endParaRPr lang="uk-UA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  <a:effectLst>
            <a:outerShdw dir="5400000" algn="t" rotWithShape="0">
              <a:prstClr val="black">
                <a:alpha val="6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6" name="Rectangle 5"/>
          <p:cNvSpPr/>
          <p:nvPr/>
        </p:nvSpPr>
        <p:spPr>
          <a:xfrm>
            <a:off x="0" y="9389416"/>
            <a:ext cx="18288000" cy="897583"/>
          </a:xfrm>
          <a:prstGeom prst="rect">
            <a:avLst/>
          </a:prstGeom>
          <a:solidFill>
            <a:schemeClr val="tx1">
              <a:alpha val="90000"/>
            </a:schemeClr>
          </a:solidFill>
          <a:ln>
            <a:noFill/>
          </a:ln>
          <a:effectLst>
            <a:outerShdw blurRad="127000" dist="38100" dir="16200000" rotWithShape="0">
              <a:prstClr val="black">
                <a:alpha val="6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cxnSp>
        <p:nvCxnSpPr>
          <p:cNvPr id="25" name="Straight Connector 24"/>
          <p:cNvCxnSpPr/>
          <p:nvPr/>
        </p:nvCxnSpPr>
        <p:spPr>
          <a:xfrm>
            <a:off x="0" y="9408467"/>
            <a:ext cx="182880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Группа 4"/>
          <p:cNvGrpSpPr/>
          <p:nvPr/>
        </p:nvGrpSpPr>
        <p:grpSpPr>
          <a:xfrm>
            <a:off x="8406479" y="1411765"/>
            <a:ext cx="1475042" cy="1159865"/>
            <a:chOff x="1704431" y="2926778"/>
            <a:chExt cx="3569096" cy="2806478"/>
          </a:xfrm>
          <a:solidFill>
            <a:schemeClr val="bg1"/>
          </a:solidFill>
          <a:effectLst>
            <a:outerShdw blurRad="50800" dist="38100" dir="5400000" algn="t" rotWithShape="0">
              <a:prstClr val="black">
                <a:alpha val="67000"/>
              </a:prstClr>
            </a:outerShdw>
          </a:effectLst>
        </p:grpSpPr>
        <p:sp>
          <p:nvSpPr>
            <p:cNvPr id="30" name="Полилиния 15"/>
            <p:cNvSpPr/>
            <p:nvPr/>
          </p:nvSpPr>
          <p:spPr>
            <a:xfrm rot="2983585">
              <a:off x="2754765" y="1968922"/>
              <a:ext cx="1560905" cy="3476618"/>
            </a:xfrm>
            <a:custGeom>
              <a:avLst/>
              <a:gdLst>
                <a:gd name="connsiteX0" fmla="*/ 1024847 w 1560905"/>
                <a:gd name="connsiteY0" fmla="*/ 0 h 3476618"/>
                <a:gd name="connsiteX1" fmla="*/ 1560905 w 1560905"/>
                <a:gd name="connsiteY1" fmla="*/ 576064 h 3476618"/>
                <a:gd name="connsiteX2" fmla="*/ 1228925 w 1560905"/>
                <a:gd name="connsiteY2" fmla="*/ 576064 h 3476618"/>
                <a:gd name="connsiteX3" fmla="*/ 1228925 w 1560905"/>
                <a:gd name="connsiteY3" fmla="*/ 2106270 h 3476618"/>
                <a:gd name="connsiteX4" fmla="*/ 1223536 w 1560905"/>
                <a:gd name="connsiteY4" fmla="*/ 2106270 h 3476618"/>
                <a:gd name="connsiteX5" fmla="*/ 1223536 w 1560905"/>
                <a:gd name="connsiteY5" fmla="*/ 2109381 h 3476618"/>
                <a:gd name="connsiteX6" fmla="*/ 361625 w 1560905"/>
                <a:gd name="connsiteY6" fmla="*/ 2109381 h 3476618"/>
                <a:gd name="connsiteX7" fmla="*/ 361625 w 1560905"/>
                <a:gd name="connsiteY7" fmla="*/ 3476618 h 3476618"/>
                <a:gd name="connsiteX8" fmla="*/ 1585 w 1560905"/>
                <a:gd name="connsiteY8" fmla="*/ 3476618 h 3476618"/>
                <a:gd name="connsiteX9" fmla="*/ 1585 w 1560905"/>
                <a:gd name="connsiteY9" fmla="*/ 2109381 h 3476618"/>
                <a:gd name="connsiteX10" fmla="*/ 0 w 1560905"/>
                <a:gd name="connsiteY10" fmla="*/ 2109381 h 3476618"/>
                <a:gd name="connsiteX11" fmla="*/ 0 w 1560905"/>
                <a:gd name="connsiteY11" fmla="*/ 1749341 h 3476618"/>
                <a:gd name="connsiteX12" fmla="*/ 1585 w 1560905"/>
                <a:gd name="connsiteY12" fmla="*/ 1749341 h 3476618"/>
                <a:gd name="connsiteX13" fmla="*/ 1585 w 1560905"/>
                <a:gd name="connsiteY13" fmla="*/ 1748426 h 3476618"/>
                <a:gd name="connsiteX14" fmla="*/ 361625 w 1560905"/>
                <a:gd name="connsiteY14" fmla="*/ 1748426 h 3476618"/>
                <a:gd name="connsiteX15" fmla="*/ 361625 w 1560905"/>
                <a:gd name="connsiteY15" fmla="*/ 1749341 h 3476618"/>
                <a:gd name="connsiteX16" fmla="*/ 868885 w 1560905"/>
                <a:gd name="connsiteY16" fmla="*/ 1749341 h 3476618"/>
                <a:gd name="connsiteX17" fmla="*/ 868885 w 1560905"/>
                <a:gd name="connsiteY17" fmla="*/ 576064 h 3476618"/>
                <a:gd name="connsiteX18" fmla="*/ 488789 w 1560905"/>
                <a:gd name="connsiteY18" fmla="*/ 576064 h 3476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560905" h="3476618">
                  <a:moveTo>
                    <a:pt x="1024847" y="0"/>
                  </a:moveTo>
                  <a:lnTo>
                    <a:pt x="1560905" y="576064"/>
                  </a:lnTo>
                  <a:lnTo>
                    <a:pt x="1228925" y="576064"/>
                  </a:lnTo>
                  <a:lnTo>
                    <a:pt x="1228925" y="2106270"/>
                  </a:lnTo>
                  <a:lnTo>
                    <a:pt x="1223536" y="2106270"/>
                  </a:lnTo>
                  <a:lnTo>
                    <a:pt x="1223536" y="2109381"/>
                  </a:lnTo>
                  <a:lnTo>
                    <a:pt x="361625" y="2109381"/>
                  </a:lnTo>
                  <a:lnTo>
                    <a:pt x="361625" y="3476618"/>
                  </a:lnTo>
                  <a:lnTo>
                    <a:pt x="1585" y="3476618"/>
                  </a:lnTo>
                  <a:lnTo>
                    <a:pt x="1585" y="2109381"/>
                  </a:lnTo>
                  <a:lnTo>
                    <a:pt x="0" y="2109381"/>
                  </a:lnTo>
                  <a:lnTo>
                    <a:pt x="0" y="1749341"/>
                  </a:lnTo>
                  <a:lnTo>
                    <a:pt x="1585" y="1749341"/>
                  </a:lnTo>
                  <a:lnTo>
                    <a:pt x="1585" y="1748426"/>
                  </a:lnTo>
                  <a:lnTo>
                    <a:pt x="361625" y="1748426"/>
                  </a:lnTo>
                  <a:lnTo>
                    <a:pt x="361625" y="1749341"/>
                  </a:lnTo>
                  <a:lnTo>
                    <a:pt x="868885" y="1749341"/>
                  </a:lnTo>
                  <a:lnTo>
                    <a:pt x="868885" y="576064"/>
                  </a:lnTo>
                  <a:lnTo>
                    <a:pt x="488789" y="576064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 sz="1661">
                <a:solidFill>
                  <a:schemeClr val="accent2"/>
                </a:solidFill>
              </a:endParaRPr>
            </a:p>
          </p:txBody>
        </p:sp>
        <p:sp>
          <p:nvSpPr>
            <p:cNvPr id="31" name="Прямоугольник 3"/>
            <p:cNvSpPr/>
            <p:nvPr/>
          </p:nvSpPr>
          <p:spPr>
            <a:xfrm>
              <a:off x="1704431" y="4725144"/>
              <a:ext cx="503137" cy="100811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 sz="1661">
                <a:solidFill>
                  <a:schemeClr val="accent2"/>
                </a:solidFill>
              </a:endParaRPr>
            </a:p>
          </p:txBody>
        </p:sp>
        <p:sp>
          <p:nvSpPr>
            <p:cNvPr id="32" name="Прямоугольник 27"/>
            <p:cNvSpPr/>
            <p:nvPr/>
          </p:nvSpPr>
          <p:spPr>
            <a:xfrm>
              <a:off x="2567608" y="4293096"/>
              <a:ext cx="503137" cy="144016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 sz="1661">
                <a:solidFill>
                  <a:schemeClr val="accent2"/>
                </a:solidFill>
              </a:endParaRPr>
            </a:p>
          </p:txBody>
        </p:sp>
        <p:sp>
          <p:nvSpPr>
            <p:cNvPr id="33" name="Прямоугольник 28"/>
            <p:cNvSpPr/>
            <p:nvPr/>
          </p:nvSpPr>
          <p:spPr>
            <a:xfrm>
              <a:off x="3430561" y="4725144"/>
              <a:ext cx="503137" cy="100811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 sz="1661">
                <a:solidFill>
                  <a:schemeClr val="accent2"/>
                </a:solidFill>
              </a:endParaRPr>
            </a:p>
          </p:txBody>
        </p:sp>
        <p:sp>
          <p:nvSpPr>
            <p:cNvPr id="34" name="Прямоугольник 29"/>
            <p:cNvSpPr/>
            <p:nvPr/>
          </p:nvSpPr>
          <p:spPr>
            <a:xfrm>
              <a:off x="4293514" y="4005064"/>
              <a:ext cx="503137" cy="172819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 sz="1661">
                <a:solidFill>
                  <a:schemeClr val="accent2"/>
                </a:solidFill>
              </a:endParaRPr>
            </a:p>
          </p:txBody>
        </p:sp>
      </p:grpSp>
      <p:cxnSp>
        <p:nvCxnSpPr>
          <p:cNvPr id="24" name="Straight Connector 23"/>
          <p:cNvCxnSpPr/>
          <p:nvPr/>
        </p:nvCxnSpPr>
        <p:spPr>
          <a:xfrm>
            <a:off x="3815708" y="5211029"/>
            <a:ext cx="10656585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3028951" y="5493168"/>
            <a:ext cx="1223009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600" b="1" dirty="0">
                <a:ln w="11430"/>
                <a:solidFill>
                  <a:schemeClr val="bg1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(DD)</a:t>
            </a:r>
            <a:endParaRPr lang="zh-CN" altLang="en-US" sz="9600" b="1" dirty="0">
              <a:ln w="11430"/>
              <a:solidFill>
                <a:schemeClr val="bg1"/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47700" y="3482339"/>
            <a:ext cx="16992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600" b="1" dirty="0">
                <a:ln w="11430"/>
                <a:solidFill>
                  <a:schemeClr val="bg1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DRAFT DIRECTIVE</a:t>
            </a:r>
          </a:p>
        </p:txBody>
      </p:sp>
    </p:spTree>
    <p:extLst>
      <p:ext uri="{BB962C8B-B14F-4D97-AF65-F5344CB8AC3E}">
        <p14:creationId xmlns:p14="http://schemas.microsoft.com/office/powerpoint/2010/main" val="2489763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7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900" decel="10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37" presetClass="entr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900" decel="100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1"/>
      <p:bldP spid="7" grpId="1"/>
    </p:bldLst>
  </p:timing>
</p:sld>
</file>

<file path=ppt/theme/theme1.xml><?xml version="1.0" encoding="utf-8"?>
<a:theme xmlns:a="http://schemas.openxmlformats.org/drawingml/2006/main" name="Office Theme">
  <a:themeElements>
    <a:clrScheme name="FRESH - SMART Powerpoint">
      <a:dk1>
        <a:srgbClr val="556371"/>
      </a:dk1>
      <a:lt1>
        <a:srgbClr val="FFFFFF"/>
      </a:lt1>
      <a:dk2>
        <a:srgbClr val="858585"/>
      </a:dk2>
      <a:lt2>
        <a:srgbClr val="F2F2F2"/>
      </a:lt2>
      <a:accent1>
        <a:srgbClr val="5AC4BE"/>
      </a:accent1>
      <a:accent2>
        <a:srgbClr val="AAC42C"/>
      </a:accent2>
      <a:accent3>
        <a:srgbClr val="F26B6C"/>
      </a:accent3>
      <a:accent4>
        <a:srgbClr val="C64D57"/>
      </a:accent4>
      <a:accent5>
        <a:srgbClr val="40AFFF"/>
      </a:accent5>
      <a:accent6>
        <a:srgbClr val="894986"/>
      </a:accent6>
      <a:hlink>
        <a:srgbClr val="777777"/>
      </a:hlink>
      <a:folHlink>
        <a:srgbClr val="C0C0C0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8100">
          <a:solidFill>
            <a:schemeClr val="tx1">
              <a:lumMod val="60000"/>
              <a:lumOff val="40000"/>
            </a:schemeClr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000" smtClean="0"/>
        </a:defPPr>
      </a:lstStyle>
    </a:txDef>
  </a:objectDefaults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AM">
  <a:themeElements>
    <a:clrScheme name="MULTICOLORED - SMART FRESH">
      <a:dk1>
        <a:srgbClr val="556371"/>
      </a:dk1>
      <a:lt1>
        <a:srgbClr val="FFFFFF"/>
      </a:lt1>
      <a:dk2>
        <a:srgbClr val="858585"/>
      </a:dk2>
      <a:lt2>
        <a:srgbClr val="F2F2F2"/>
      </a:lt2>
      <a:accent1>
        <a:srgbClr val="5AC4BE"/>
      </a:accent1>
      <a:accent2>
        <a:srgbClr val="AAC42C"/>
      </a:accent2>
      <a:accent3>
        <a:srgbClr val="F26B6C"/>
      </a:accent3>
      <a:accent4>
        <a:srgbClr val="C64D57"/>
      </a:accent4>
      <a:accent5>
        <a:srgbClr val="40AFFF"/>
      </a:accent5>
      <a:accent6>
        <a:srgbClr val="894986"/>
      </a:accent6>
      <a:hlink>
        <a:srgbClr val="777777"/>
      </a:hlink>
      <a:folHlink>
        <a:srgbClr val="C0C0C0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8100">
          <a:solidFill>
            <a:schemeClr val="tx1">
              <a:lumMod val="60000"/>
              <a:lumOff val="40000"/>
            </a:schemeClr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000" smtClean="0"/>
        </a:defPPr>
      </a:lstStyle>
    </a:txDef>
  </a:objectDefaults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LIDES WITH IMAGES">
  <a:themeElements>
    <a:clrScheme name="MULTICOLORED - SMART FRESH">
      <a:dk1>
        <a:srgbClr val="556371"/>
      </a:dk1>
      <a:lt1>
        <a:srgbClr val="FFFFFF"/>
      </a:lt1>
      <a:dk2>
        <a:srgbClr val="858585"/>
      </a:dk2>
      <a:lt2>
        <a:srgbClr val="F2F2F2"/>
      </a:lt2>
      <a:accent1>
        <a:srgbClr val="5AC4BE"/>
      </a:accent1>
      <a:accent2>
        <a:srgbClr val="AAC42C"/>
      </a:accent2>
      <a:accent3>
        <a:srgbClr val="F26B6C"/>
      </a:accent3>
      <a:accent4>
        <a:srgbClr val="C64D57"/>
      </a:accent4>
      <a:accent5>
        <a:srgbClr val="40AFFF"/>
      </a:accent5>
      <a:accent6>
        <a:srgbClr val="FFC000"/>
      </a:accent6>
      <a:hlink>
        <a:srgbClr val="777777"/>
      </a:hlink>
      <a:folHlink>
        <a:srgbClr val="C0C0C0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>
            <a:alpha val="50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8100">
          <a:solidFill>
            <a:schemeClr val="tx1">
              <a:lumMod val="60000"/>
              <a:lumOff val="40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ctr">
          <a:defRPr sz="2000"/>
        </a:defPPr>
      </a:lstStyle>
    </a:txDef>
  </a:objectDefaults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DEVICE LAYOUTS">
  <a:themeElements>
    <a:clrScheme name="MULTICOLORED - SMART FRESH">
      <a:dk1>
        <a:srgbClr val="556371"/>
      </a:dk1>
      <a:lt1>
        <a:srgbClr val="FFFFFF"/>
      </a:lt1>
      <a:dk2>
        <a:srgbClr val="858585"/>
      </a:dk2>
      <a:lt2>
        <a:srgbClr val="F2F2F2"/>
      </a:lt2>
      <a:accent1>
        <a:srgbClr val="5AC4BE"/>
      </a:accent1>
      <a:accent2>
        <a:srgbClr val="AAC42C"/>
      </a:accent2>
      <a:accent3>
        <a:srgbClr val="F26B6C"/>
      </a:accent3>
      <a:accent4>
        <a:srgbClr val="C64D57"/>
      </a:accent4>
      <a:accent5>
        <a:srgbClr val="40AFFF"/>
      </a:accent5>
      <a:accent6>
        <a:srgbClr val="894986"/>
      </a:accent6>
      <a:hlink>
        <a:srgbClr val="777777"/>
      </a:hlink>
      <a:folHlink>
        <a:srgbClr val="C0C0C0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8100">
          <a:solidFill>
            <a:schemeClr val="tx1">
              <a:lumMod val="60000"/>
              <a:lumOff val="40000"/>
            </a:schemeClr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000" smtClean="0"/>
        </a:defPPr>
      </a:lstStyle>
    </a:txDef>
  </a:objectDefaults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PORTFOLIO LAYOUTS">
  <a:themeElements>
    <a:clrScheme name="MULTICOLORED - SMART FRESH">
      <a:dk1>
        <a:srgbClr val="556371"/>
      </a:dk1>
      <a:lt1>
        <a:srgbClr val="FFFFFF"/>
      </a:lt1>
      <a:dk2>
        <a:srgbClr val="858585"/>
      </a:dk2>
      <a:lt2>
        <a:srgbClr val="F2F2F2"/>
      </a:lt2>
      <a:accent1>
        <a:srgbClr val="5AC4BE"/>
      </a:accent1>
      <a:accent2>
        <a:srgbClr val="AAC42C"/>
      </a:accent2>
      <a:accent3>
        <a:srgbClr val="F26B6C"/>
      </a:accent3>
      <a:accent4>
        <a:srgbClr val="C64D57"/>
      </a:accent4>
      <a:accent5>
        <a:srgbClr val="40AFFF"/>
      </a:accent5>
      <a:accent6>
        <a:srgbClr val="894986"/>
      </a:accent6>
      <a:hlink>
        <a:srgbClr val="777777"/>
      </a:hlink>
      <a:folHlink>
        <a:srgbClr val="C0C0C0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8100">
          <a:solidFill>
            <a:schemeClr val="tx1">
              <a:lumMod val="60000"/>
              <a:lumOff val="40000"/>
            </a:schemeClr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000" smtClean="0"/>
        </a:defPPr>
      </a:lstStyle>
    </a:txDef>
  </a:objectDefaults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PHOTO GALLERY">
  <a:themeElements>
    <a:clrScheme name="MULTICOLORED - SMART FRESH">
      <a:dk1>
        <a:srgbClr val="556371"/>
      </a:dk1>
      <a:lt1>
        <a:srgbClr val="FFFFFF"/>
      </a:lt1>
      <a:dk2>
        <a:srgbClr val="858585"/>
      </a:dk2>
      <a:lt2>
        <a:srgbClr val="F2F2F2"/>
      </a:lt2>
      <a:accent1>
        <a:srgbClr val="5AC4BE"/>
      </a:accent1>
      <a:accent2>
        <a:srgbClr val="AAC42C"/>
      </a:accent2>
      <a:accent3>
        <a:srgbClr val="F26B6C"/>
      </a:accent3>
      <a:accent4>
        <a:srgbClr val="C64D57"/>
      </a:accent4>
      <a:accent5>
        <a:srgbClr val="40AFFF"/>
      </a:accent5>
      <a:accent6>
        <a:srgbClr val="894986"/>
      </a:accent6>
      <a:hlink>
        <a:srgbClr val="777777"/>
      </a:hlink>
      <a:folHlink>
        <a:srgbClr val="C0C0C0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9947</TotalTime>
  <Words>441</Words>
  <Application>Microsoft Office PowerPoint</Application>
  <PresentationFormat>自定义</PresentationFormat>
  <Paragraphs>108</Paragraphs>
  <Slides>16</Slides>
  <Notes>3</Notes>
  <HiddenSlides>0</HiddenSlides>
  <MMClips>0</MMClips>
  <ScaleCrop>false</ScaleCrop>
  <HeadingPairs>
    <vt:vector size="4" baseType="variant">
      <vt:variant>
        <vt:lpstr>主题</vt:lpstr>
      </vt:variant>
      <vt:variant>
        <vt:i4>6</vt:i4>
      </vt:variant>
      <vt:variant>
        <vt:lpstr>幻灯片标题</vt:lpstr>
      </vt:variant>
      <vt:variant>
        <vt:i4>16</vt:i4>
      </vt:variant>
    </vt:vector>
  </HeadingPairs>
  <TitlesOfParts>
    <vt:vector size="22" baseType="lpstr">
      <vt:lpstr>Office Theme</vt:lpstr>
      <vt:lpstr>TEAM</vt:lpstr>
      <vt:lpstr>SLIDES WITH IMAGES</vt:lpstr>
      <vt:lpstr>DEVICE LAYOUTS</vt:lpstr>
      <vt:lpstr>PORTFOLIO LAYOUTS</vt:lpstr>
      <vt:lpstr>PHOTO GALLERY</vt:lpstr>
      <vt:lpstr>PowerPoint 演示文稿</vt:lpstr>
      <vt:lpstr>PowerPoint 演示文稿</vt:lpstr>
      <vt:lpstr>WHAT IS WP???</vt:lpstr>
      <vt:lpstr>PowerPoint 演示文稿</vt:lpstr>
      <vt:lpstr>HOW TO WRITE  WP?　</vt:lpstr>
      <vt:lpstr>ATTENTION! </vt:lpstr>
      <vt:lpstr>PowerPoint 演示文稿</vt:lpstr>
      <vt:lpstr>ORGANIZATION</vt:lpstr>
      <vt:lpstr>PowerPoint 演示文稿</vt:lpstr>
      <vt:lpstr> CRISIS</vt:lpstr>
      <vt:lpstr>TIPS</vt:lpstr>
      <vt:lpstr>UPDATES OF CRISIS</vt:lpstr>
      <vt:lpstr>DRAFT DIRECTIVE</vt:lpstr>
      <vt:lpstr>PowerPoint 演示文稿</vt:lpstr>
      <vt:lpstr>PowerPoint 演示文稿</vt:lpstr>
      <vt:lpstr>PowerPoint 演示文稿</vt:lpstr>
    </vt:vector>
  </TitlesOfParts>
  <Company>diakov.net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Палотенце</dc:creator>
  <cp:lastModifiedBy>mac</cp:lastModifiedBy>
  <cp:revision>1104</cp:revision>
  <dcterms:created xsi:type="dcterms:W3CDTF">2015-01-20T11:47:48Z</dcterms:created>
  <dcterms:modified xsi:type="dcterms:W3CDTF">2019-09-19T14:57:07Z</dcterms:modified>
</cp:coreProperties>
</file>